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5" d="100"/>
          <a:sy n="75" d="100"/>
        </p:scale>
        <p:origin x="97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33A7-2C32-7158-31DD-5A572B110C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792F1743-A0DD-CC36-857C-579F11AB23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867600D2-9404-A2DB-6B71-FBC45309CB25}"/>
              </a:ext>
            </a:extLst>
          </p:cNvPr>
          <p:cNvSpPr>
            <a:spLocks noGrp="1"/>
          </p:cNvSpPr>
          <p:nvPr>
            <p:ph type="dt" sz="half" idx="10"/>
          </p:nvPr>
        </p:nvSpPr>
        <p:spPr/>
        <p:txBody>
          <a:bodyPr/>
          <a:lstStyle/>
          <a:p>
            <a:fld id="{3A2A8FCA-2B7B-42F3-B2D0-663E6B3FBA83}" type="datetimeFigureOut">
              <a:rPr lang="en-CA" smtClean="0"/>
              <a:t>2024-05-14</a:t>
            </a:fld>
            <a:endParaRPr lang="en-CA"/>
          </a:p>
        </p:txBody>
      </p:sp>
      <p:sp>
        <p:nvSpPr>
          <p:cNvPr id="5" name="Footer Placeholder 4">
            <a:extLst>
              <a:ext uri="{FF2B5EF4-FFF2-40B4-BE49-F238E27FC236}">
                <a16:creationId xmlns:a16="http://schemas.microsoft.com/office/drawing/2014/main" id="{3B1E27AB-C479-4A60-3250-13C88A8D9E9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E0A0B6A-7148-E54F-B9FB-BC96D360AD92}"/>
              </a:ext>
            </a:extLst>
          </p:cNvPr>
          <p:cNvSpPr>
            <a:spLocks noGrp="1"/>
          </p:cNvSpPr>
          <p:nvPr>
            <p:ph type="sldNum" sz="quarter" idx="12"/>
          </p:nvPr>
        </p:nvSpPr>
        <p:spPr/>
        <p:txBody>
          <a:bodyPr/>
          <a:lstStyle/>
          <a:p>
            <a:fld id="{782F6A98-3CFA-4BEB-AFD7-506B6828B3B2}" type="slidenum">
              <a:rPr lang="en-CA" smtClean="0"/>
              <a:t>‹#›</a:t>
            </a:fld>
            <a:endParaRPr lang="en-CA"/>
          </a:p>
        </p:txBody>
      </p:sp>
    </p:spTree>
    <p:extLst>
      <p:ext uri="{BB962C8B-B14F-4D97-AF65-F5344CB8AC3E}">
        <p14:creationId xmlns:p14="http://schemas.microsoft.com/office/powerpoint/2010/main" val="3245970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C0E38-C7A8-BC25-81E1-F428E914E238}"/>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C74C40E-C027-CDC3-D99E-92BB3471B7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8A39F0E-A5A1-C662-06E3-20A2FFF66E06}"/>
              </a:ext>
            </a:extLst>
          </p:cNvPr>
          <p:cNvSpPr>
            <a:spLocks noGrp="1"/>
          </p:cNvSpPr>
          <p:nvPr>
            <p:ph type="dt" sz="half" idx="10"/>
          </p:nvPr>
        </p:nvSpPr>
        <p:spPr/>
        <p:txBody>
          <a:bodyPr/>
          <a:lstStyle/>
          <a:p>
            <a:fld id="{3A2A8FCA-2B7B-42F3-B2D0-663E6B3FBA83}" type="datetimeFigureOut">
              <a:rPr lang="en-CA" smtClean="0"/>
              <a:t>2024-05-14</a:t>
            </a:fld>
            <a:endParaRPr lang="en-CA"/>
          </a:p>
        </p:txBody>
      </p:sp>
      <p:sp>
        <p:nvSpPr>
          <p:cNvPr id="5" name="Footer Placeholder 4">
            <a:extLst>
              <a:ext uri="{FF2B5EF4-FFF2-40B4-BE49-F238E27FC236}">
                <a16:creationId xmlns:a16="http://schemas.microsoft.com/office/drawing/2014/main" id="{91BDB8E3-69DC-559D-945D-CA0AA52FC01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5CA4C0D-EE63-B6BF-5860-12CDCAB5E008}"/>
              </a:ext>
            </a:extLst>
          </p:cNvPr>
          <p:cNvSpPr>
            <a:spLocks noGrp="1"/>
          </p:cNvSpPr>
          <p:nvPr>
            <p:ph type="sldNum" sz="quarter" idx="12"/>
          </p:nvPr>
        </p:nvSpPr>
        <p:spPr/>
        <p:txBody>
          <a:bodyPr/>
          <a:lstStyle/>
          <a:p>
            <a:fld id="{782F6A98-3CFA-4BEB-AFD7-506B6828B3B2}" type="slidenum">
              <a:rPr lang="en-CA" smtClean="0"/>
              <a:t>‹#›</a:t>
            </a:fld>
            <a:endParaRPr lang="en-CA"/>
          </a:p>
        </p:txBody>
      </p:sp>
    </p:spTree>
    <p:extLst>
      <p:ext uri="{BB962C8B-B14F-4D97-AF65-F5344CB8AC3E}">
        <p14:creationId xmlns:p14="http://schemas.microsoft.com/office/powerpoint/2010/main" val="1799094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125ADA-9A87-00D1-DD24-4C0612398B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55FF292-24A3-94AB-868B-AC3A9A2CBC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3A9A717-DEC2-7CFD-D37C-40606EACB1C6}"/>
              </a:ext>
            </a:extLst>
          </p:cNvPr>
          <p:cNvSpPr>
            <a:spLocks noGrp="1"/>
          </p:cNvSpPr>
          <p:nvPr>
            <p:ph type="dt" sz="half" idx="10"/>
          </p:nvPr>
        </p:nvSpPr>
        <p:spPr/>
        <p:txBody>
          <a:bodyPr/>
          <a:lstStyle/>
          <a:p>
            <a:fld id="{3A2A8FCA-2B7B-42F3-B2D0-663E6B3FBA83}" type="datetimeFigureOut">
              <a:rPr lang="en-CA" smtClean="0"/>
              <a:t>2024-05-14</a:t>
            </a:fld>
            <a:endParaRPr lang="en-CA"/>
          </a:p>
        </p:txBody>
      </p:sp>
      <p:sp>
        <p:nvSpPr>
          <p:cNvPr id="5" name="Footer Placeholder 4">
            <a:extLst>
              <a:ext uri="{FF2B5EF4-FFF2-40B4-BE49-F238E27FC236}">
                <a16:creationId xmlns:a16="http://schemas.microsoft.com/office/drawing/2014/main" id="{71BE4D66-B9C4-CDC7-321D-31753C46ACD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9414D8F-C8F7-6BDF-4F7E-D0567C5513DC}"/>
              </a:ext>
            </a:extLst>
          </p:cNvPr>
          <p:cNvSpPr>
            <a:spLocks noGrp="1"/>
          </p:cNvSpPr>
          <p:nvPr>
            <p:ph type="sldNum" sz="quarter" idx="12"/>
          </p:nvPr>
        </p:nvSpPr>
        <p:spPr/>
        <p:txBody>
          <a:bodyPr/>
          <a:lstStyle/>
          <a:p>
            <a:fld id="{782F6A98-3CFA-4BEB-AFD7-506B6828B3B2}" type="slidenum">
              <a:rPr lang="en-CA" smtClean="0"/>
              <a:t>‹#›</a:t>
            </a:fld>
            <a:endParaRPr lang="en-CA"/>
          </a:p>
        </p:txBody>
      </p:sp>
    </p:spTree>
    <p:extLst>
      <p:ext uri="{BB962C8B-B14F-4D97-AF65-F5344CB8AC3E}">
        <p14:creationId xmlns:p14="http://schemas.microsoft.com/office/powerpoint/2010/main" val="3651004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A3A89-F4A5-F026-CB46-32F4C746618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13FF88B-D148-A887-5613-7B7E324B89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681EC8B-8F8C-1147-75C6-1AE28B1B9D4D}"/>
              </a:ext>
            </a:extLst>
          </p:cNvPr>
          <p:cNvSpPr>
            <a:spLocks noGrp="1"/>
          </p:cNvSpPr>
          <p:nvPr>
            <p:ph type="dt" sz="half" idx="10"/>
          </p:nvPr>
        </p:nvSpPr>
        <p:spPr/>
        <p:txBody>
          <a:bodyPr/>
          <a:lstStyle/>
          <a:p>
            <a:fld id="{3A2A8FCA-2B7B-42F3-B2D0-663E6B3FBA83}" type="datetimeFigureOut">
              <a:rPr lang="en-CA" smtClean="0"/>
              <a:t>2024-05-14</a:t>
            </a:fld>
            <a:endParaRPr lang="en-CA"/>
          </a:p>
        </p:txBody>
      </p:sp>
      <p:sp>
        <p:nvSpPr>
          <p:cNvPr id="5" name="Footer Placeholder 4">
            <a:extLst>
              <a:ext uri="{FF2B5EF4-FFF2-40B4-BE49-F238E27FC236}">
                <a16:creationId xmlns:a16="http://schemas.microsoft.com/office/drawing/2014/main" id="{9FA867BA-7B72-F929-D574-56865976BE0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59735E5-D5A8-C478-F4A8-BFDCD4A2B09A}"/>
              </a:ext>
            </a:extLst>
          </p:cNvPr>
          <p:cNvSpPr>
            <a:spLocks noGrp="1"/>
          </p:cNvSpPr>
          <p:nvPr>
            <p:ph type="sldNum" sz="quarter" idx="12"/>
          </p:nvPr>
        </p:nvSpPr>
        <p:spPr/>
        <p:txBody>
          <a:bodyPr/>
          <a:lstStyle/>
          <a:p>
            <a:fld id="{782F6A98-3CFA-4BEB-AFD7-506B6828B3B2}" type="slidenum">
              <a:rPr lang="en-CA" smtClean="0"/>
              <a:t>‹#›</a:t>
            </a:fld>
            <a:endParaRPr lang="en-CA"/>
          </a:p>
        </p:txBody>
      </p:sp>
    </p:spTree>
    <p:extLst>
      <p:ext uri="{BB962C8B-B14F-4D97-AF65-F5344CB8AC3E}">
        <p14:creationId xmlns:p14="http://schemas.microsoft.com/office/powerpoint/2010/main" val="4162181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AA9DE-3EEC-2C51-A4E2-7B64FCBFA1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7B1AC2A6-EAAE-F4CD-0019-0B8D055D960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0A82A6-A6A6-FBC2-8CF1-577AE0B94858}"/>
              </a:ext>
            </a:extLst>
          </p:cNvPr>
          <p:cNvSpPr>
            <a:spLocks noGrp="1"/>
          </p:cNvSpPr>
          <p:nvPr>
            <p:ph type="dt" sz="half" idx="10"/>
          </p:nvPr>
        </p:nvSpPr>
        <p:spPr/>
        <p:txBody>
          <a:bodyPr/>
          <a:lstStyle/>
          <a:p>
            <a:fld id="{3A2A8FCA-2B7B-42F3-B2D0-663E6B3FBA83}" type="datetimeFigureOut">
              <a:rPr lang="en-CA" smtClean="0"/>
              <a:t>2024-05-14</a:t>
            </a:fld>
            <a:endParaRPr lang="en-CA"/>
          </a:p>
        </p:txBody>
      </p:sp>
      <p:sp>
        <p:nvSpPr>
          <p:cNvPr id="5" name="Footer Placeholder 4">
            <a:extLst>
              <a:ext uri="{FF2B5EF4-FFF2-40B4-BE49-F238E27FC236}">
                <a16:creationId xmlns:a16="http://schemas.microsoft.com/office/drawing/2014/main" id="{36993A5D-8855-EE7B-3B10-982A0191715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68F99F2-0754-5AB4-8B4B-22E1FABAE001}"/>
              </a:ext>
            </a:extLst>
          </p:cNvPr>
          <p:cNvSpPr>
            <a:spLocks noGrp="1"/>
          </p:cNvSpPr>
          <p:nvPr>
            <p:ph type="sldNum" sz="quarter" idx="12"/>
          </p:nvPr>
        </p:nvSpPr>
        <p:spPr/>
        <p:txBody>
          <a:bodyPr/>
          <a:lstStyle/>
          <a:p>
            <a:fld id="{782F6A98-3CFA-4BEB-AFD7-506B6828B3B2}" type="slidenum">
              <a:rPr lang="en-CA" smtClean="0"/>
              <a:t>‹#›</a:t>
            </a:fld>
            <a:endParaRPr lang="en-CA"/>
          </a:p>
        </p:txBody>
      </p:sp>
    </p:spTree>
    <p:extLst>
      <p:ext uri="{BB962C8B-B14F-4D97-AF65-F5344CB8AC3E}">
        <p14:creationId xmlns:p14="http://schemas.microsoft.com/office/powerpoint/2010/main" val="956586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DADF9-02D4-547D-3328-4067B8D40F7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4967193-D8C4-E889-3E5A-D5AAC06387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5011B3A-866D-BB9D-B99E-89E11F0D71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355CFC79-18A1-D447-042E-6517E3CA0F67}"/>
              </a:ext>
            </a:extLst>
          </p:cNvPr>
          <p:cNvSpPr>
            <a:spLocks noGrp="1"/>
          </p:cNvSpPr>
          <p:nvPr>
            <p:ph type="dt" sz="half" idx="10"/>
          </p:nvPr>
        </p:nvSpPr>
        <p:spPr/>
        <p:txBody>
          <a:bodyPr/>
          <a:lstStyle/>
          <a:p>
            <a:fld id="{3A2A8FCA-2B7B-42F3-B2D0-663E6B3FBA83}" type="datetimeFigureOut">
              <a:rPr lang="en-CA" smtClean="0"/>
              <a:t>2024-05-14</a:t>
            </a:fld>
            <a:endParaRPr lang="en-CA"/>
          </a:p>
        </p:txBody>
      </p:sp>
      <p:sp>
        <p:nvSpPr>
          <p:cNvPr id="6" name="Footer Placeholder 5">
            <a:extLst>
              <a:ext uri="{FF2B5EF4-FFF2-40B4-BE49-F238E27FC236}">
                <a16:creationId xmlns:a16="http://schemas.microsoft.com/office/drawing/2014/main" id="{1ED725DF-C95A-1F2E-9613-6DC71DC1926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841C917-CD99-41AE-D476-D4A83E08BAA5}"/>
              </a:ext>
            </a:extLst>
          </p:cNvPr>
          <p:cNvSpPr>
            <a:spLocks noGrp="1"/>
          </p:cNvSpPr>
          <p:nvPr>
            <p:ph type="sldNum" sz="quarter" idx="12"/>
          </p:nvPr>
        </p:nvSpPr>
        <p:spPr/>
        <p:txBody>
          <a:bodyPr/>
          <a:lstStyle/>
          <a:p>
            <a:fld id="{782F6A98-3CFA-4BEB-AFD7-506B6828B3B2}" type="slidenum">
              <a:rPr lang="en-CA" smtClean="0"/>
              <a:t>‹#›</a:t>
            </a:fld>
            <a:endParaRPr lang="en-CA"/>
          </a:p>
        </p:txBody>
      </p:sp>
    </p:spTree>
    <p:extLst>
      <p:ext uri="{BB962C8B-B14F-4D97-AF65-F5344CB8AC3E}">
        <p14:creationId xmlns:p14="http://schemas.microsoft.com/office/powerpoint/2010/main" val="1620327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20A3-0F17-24A9-4BC8-46DFCD770BE7}"/>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FC3C976-5818-2299-3AC6-792E2274A5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5875BE-256F-60DB-0BD3-AAF7FDDFA8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1BE6FAC-B217-6C62-FD9F-32CED3182A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65488E-7CD1-4A8A-929F-FE39324014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81EF32E-655E-3B2B-B6B3-5F49E791CF81}"/>
              </a:ext>
            </a:extLst>
          </p:cNvPr>
          <p:cNvSpPr>
            <a:spLocks noGrp="1"/>
          </p:cNvSpPr>
          <p:nvPr>
            <p:ph type="dt" sz="half" idx="10"/>
          </p:nvPr>
        </p:nvSpPr>
        <p:spPr/>
        <p:txBody>
          <a:bodyPr/>
          <a:lstStyle/>
          <a:p>
            <a:fld id="{3A2A8FCA-2B7B-42F3-B2D0-663E6B3FBA83}" type="datetimeFigureOut">
              <a:rPr lang="en-CA" smtClean="0"/>
              <a:t>2024-05-14</a:t>
            </a:fld>
            <a:endParaRPr lang="en-CA"/>
          </a:p>
        </p:txBody>
      </p:sp>
      <p:sp>
        <p:nvSpPr>
          <p:cNvPr id="8" name="Footer Placeholder 7">
            <a:extLst>
              <a:ext uri="{FF2B5EF4-FFF2-40B4-BE49-F238E27FC236}">
                <a16:creationId xmlns:a16="http://schemas.microsoft.com/office/drawing/2014/main" id="{67D3AB1F-3680-2402-F782-422B42D174E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9F4F77A2-D7C9-9BA0-DE90-2A1028C54F3C}"/>
              </a:ext>
            </a:extLst>
          </p:cNvPr>
          <p:cNvSpPr>
            <a:spLocks noGrp="1"/>
          </p:cNvSpPr>
          <p:nvPr>
            <p:ph type="sldNum" sz="quarter" idx="12"/>
          </p:nvPr>
        </p:nvSpPr>
        <p:spPr/>
        <p:txBody>
          <a:bodyPr/>
          <a:lstStyle/>
          <a:p>
            <a:fld id="{782F6A98-3CFA-4BEB-AFD7-506B6828B3B2}" type="slidenum">
              <a:rPr lang="en-CA" smtClean="0"/>
              <a:t>‹#›</a:t>
            </a:fld>
            <a:endParaRPr lang="en-CA"/>
          </a:p>
        </p:txBody>
      </p:sp>
    </p:spTree>
    <p:extLst>
      <p:ext uri="{BB962C8B-B14F-4D97-AF65-F5344CB8AC3E}">
        <p14:creationId xmlns:p14="http://schemas.microsoft.com/office/powerpoint/2010/main" val="2607368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89361-FF45-306D-8570-9D563A1A46D4}"/>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49BBB81-E78C-5383-B454-8A791DE769BD}"/>
              </a:ext>
            </a:extLst>
          </p:cNvPr>
          <p:cNvSpPr>
            <a:spLocks noGrp="1"/>
          </p:cNvSpPr>
          <p:nvPr>
            <p:ph type="dt" sz="half" idx="10"/>
          </p:nvPr>
        </p:nvSpPr>
        <p:spPr/>
        <p:txBody>
          <a:bodyPr/>
          <a:lstStyle/>
          <a:p>
            <a:fld id="{3A2A8FCA-2B7B-42F3-B2D0-663E6B3FBA83}" type="datetimeFigureOut">
              <a:rPr lang="en-CA" smtClean="0"/>
              <a:t>2024-05-14</a:t>
            </a:fld>
            <a:endParaRPr lang="en-CA"/>
          </a:p>
        </p:txBody>
      </p:sp>
      <p:sp>
        <p:nvSpPr>
          <p:cNvPr id="4" name="Footer Placeholder 3">
            <a:extLst>
              <a:ext uri="{FF2B5EF4-FFF2-40B4-BE49-F238E27FC236}">
                <a16:creationId xmlns:a16="http://schemas.microsoft.com/office/drawing/2014/main" id="{78435C17-6B61-CB8F-AEB8-70D5DC6778C0}"/>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5611911-6F6D-A321-9009-EB23A0F70630}"/>
              </a:ext>
            </a:extLst>
          </p:cNvPr>
          <p:cNvSpPr>
            <a:spLocks noGrp="1"/>
          </p:cNvSpPr>
          <p:nvPr>
            <p:ph type="sldNum" sz="quarter" idx="12"/>
          </p:nvPr>
        </p:nvSpPr>
        <p:spPr/>
        <p:txBody>
          <a:bodyPr/>
          <a:lstStyle/>
          <a:p>
            <a:fld id="{782F6A98-3CFA-4BEB-AFD7-506B6828B3B2}" type="slidenum">
              <a:rPr lang="en-CA" smtClean="0"/>
              <a:t>‹#›</a:t>
            </a:fld>
            <a:endParaRPr lang="en-CA"/>
          </a:p>
        </p:txBody>
      </p:sp>
    </p:spTree>
    <p:extLst>
      <p:ext uri="{BB962C8B-B14F-4D97-AF65-F5344CB8AC3E}">
        <p14:creationId xmlns:p14="http://schemas.microsoft.com/office/powerpoint/2010/main" val="3034155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B4CA3D-9F75-AC1A-78D0-A0B40BB171A9}"/>
              </a:ext>
            </a:extLst>
          </p:cNvPr>
          <p:cNvSpPr>
            <a:spLocks noGrp="1"/>
          </p:cNvSpPr>
          <p:nvPr>
            <p:ph type="dt" sz="half" idx="10"/>
          </p:nvPr>
        </p:nvSpPr>
        <p:spPr/>
        <p:txBody>
          <a:bodyPr/>
          <a:lstStyle/>
          <a:p>
            <a:fld id="{3A2A8FCA-2B7B-42F3-B2D0-663E6B3FBA83}" type="datetimeFigureOut">
              <a:rPr lang="en-CA" smtClean="0"/>
              <a:t>2024-05-14</a:t>
            </a:fld>
            <a:endParaRPr lang="en-CA"/>
          </a:p>
        </p:txBody>
      </p:sp>
      <p:sp>
        <p:nvSpPr>
          <p:cNvPr id="3" name="Footer Placeholder 2">
            <a:extLst>
              <a:ext uri="{FF2B5EF4-FFF2-40B4-BE49-F238E27FC236}">
                <a16:creationId xmlns:a16="http://schemas.microsoft.com/office/drawing/2014/main" id="{A22389F7-368C-007F-D0FA-762DB907513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0899A055-141E-4DBE-2BD8-FC05445FC7FD}"/>
              </a:ext>
            </a:extLst>
          </p:cNvPr>
          <p:cNvSpPr>
            <a:spLocks noGrp="1"/>
          </p:cNvSpPr>
          <p:nvPr>
            <p:ph type="sldNum" sz="quarter" idx="12"/>
          </p:nvPr>
        </p:nvSpPr>
        <p:spPr/>
        <p:txBody>
          <a:bodyPr/>
          <a:lstStyle/>
          <a:p>
            <a:fld id="{782F6A98-3CFA-4BEB-AFD7-506B6828B3B2}" type="slidenum">
              <a:rPr lang="en-CA" smtClean="0"/>
              <a:t>‹#›</a:t>
            </a:fld>
            <a:endParaRPr lang="en-CA"/>
          </a:p>
        </p:txBody>
      </p:sp>
    </p:spTree>
    <p:extLst>
      <p:ext uri="{BB962C8B-B14F-4D97-AF65-F5344CB8AC3E}">
        <p14:creationId xmlns:p14="http://schemas.microsoft.com/office/powerpoint/2010/main" val="2048074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D01E5-7BB9-B33E-C866-37C5859DD0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737773B-EF65-68E7-2ADC-A774958987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508C317-354C-8A86-463A-A0A2D14232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A6530B-FF01-94F9-4063-3194EAA515BA}"/>
              </a:ext>
            </a:extLst>
          </p:cNvPr>
          <p:cNvSpPr>
            <a:spLocks noGrp="1"/>
          </p:cNvSpPr>
          <p:nvPr>
            <p:ph type="dt" sz="half" idx="10"/>
          </p:nvPr>
        </p:nvSpPr>
        <p:spPr/>
        <p:txBody>
          <a:bodyPr/>
          <a:lstStyle/>
          <a:p>
            <a:fld id="{3A2A8FCA-2B7B-42F3-B2D0-663E6B3FBA83}" type="datetimeFigureOut">
              <a:rPr lang="en-CA" smtClean="0"/>
              <a:t>2024-05-14</a:t>
            </a:fld>
            <a:endParaRPr lang="en-CA"/>
          </a:p>
        </p:txBody>
      </p:sp>
      <p:sp>
        <p:nvSpPr>
          <p:cNvPr id="6" name="Footer Placeholder 5">
            <a:extLst>
              <a:ext uri="{FF2B5EF4-FFF2-40B4-BE49-F238E27FC236}">
                <a16:creationId xmlns:a16="http://schemas.microsoft.com/office/drawing/2014/main" id="{F42EDD9D-A8E1-131A-63F3-CD1ACB24317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9C56975-06FD-B000-D2FC-083A1896B6AF}"/>
              </a:ext>
            </a:extLst>
          </p:cNvPr>
          <p:cNvSpPr>
            <a:spLocks noGrp="1"/>
          </p:cNvSpPr>
          <p:nvPr>
            <p:ph type="sldNum" sz="quarter" idx="12"/>
          </p:nvPr>
        </p:nvSpPr>
        <p:spPr/>
        <p:txBody>
          <a:bodyPr/>
          <a:lstStyle/>
          <a:p>
            <a:fld id="{782F6A98-3CFA-4BEB-AFD7-506B6828B3B2}" type="slidenum">
              <a:rPr lang="en-CA" smtClean="0"/>
              <a:t>‹#›</a:t>
            </a:fld>
            <a:endParaRPr lang="en-CA"/>
          </a:p>
        </p:txBody>
      </p:sp>
    </p:spTree>
    <p:extLst>
      <p:ext uri="{BB962C8B-B14F-4D97-AF65-F5344CB8AC3E}">
        <p14:creationId xmlns:p14="http://schemas.microsoft.com/office/powerpoint/2010/main" val="3220587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7F044-4021-E9EA-E4CB-7ABD73A63E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503C4FB-3D2B-8CDE-58D6-1F08278C1D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1BD78FCF-B63A-9F7D-21A6-7CE4DE4A09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31D9E9-3D60-CB86-9C2D-1ED82D3F42FC}"/>
              </a:ext>
            </a:extLst>
          </p:cNvPr>
          <p:cNvSpPr>
            <a:spLocks noGrp="1"/>
          </p:cNvSpPr>
          <p:nvPr>
            <p:ph type="dt" sz="half" idx="10"/>
          </p:nvPr>
        </p:nvSpPr>
        <p:spPr/>
        <p:txBody>
          <a:bodyPr/>
          <a:lstStyle/>
          <a:p>
            <a:fld id="{3A2A8FCA-2B7B-42F3-B2D0-663E6B3FBA83}" type="datetimeFigureOut">
              <a:rPr lang="en-CA" smtClean="0"/>
              <a:t>2024-05-14</a:t>
            </a:fld>
            <a:endParaRPr lang="en-CA"/>
          </a:p>
        </p:txBody>
      </p:sp>
      <p:sp>
        <p:nvSpPr>
          <p:cNvPr id="6" name="Footer Placeholder 5">
            <a:extLst>
              <a:ext uri="{FF2B5EF4-FFF2-40B4-BE49-F238E27FC236}">
                <a16:creationId xmlns:a16="http://schemas.microsoft.com/office/drawing/2014/main" id="{33721AD7-8171-DE3C-2B24-94CB2541D2D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946639F-FF26-0DF7-D498-2883324E3D38}"/>
              </a:ext>
            </a:extLst>
          </p:cNvPr>
          <p:cNvSpPr>
            <a:spLocks noGrp="1"/>
          </p:cNvSpPr>
          <p:nvPr>
            <p:ph type="sldNum" sz="quarter" idx="12"/>
          </p:nvPr>
        </p:nvSpPr>
        <p:spPr/>
        <p:txBody>
          <a:bodyPr/>
          <a:lstStyle/>
          <a:p>
            <a:fld id="{782F6A98-3CFA-4BEB-AFD7-506B6828B3B2}" type="slidenum">
              <a:rPr lang="en-CA" smtClean="0"/>
              <a:t>‹#›</a:t>
            </a:fld>
            <a:endParaRPr lang="en-CA"/>
          </a:p>
        </p:txBody>
      </p:sp>
    </p:spTree>
    <p:extLst>
      <p:ext uri="{BB962C8B-B14F-4D97-AF65-F5344CB8AC3E}">
        <p14:creationId xmlns:p14="http://schemas.microsoft.com/office/powerpoint/2010/main" val="45752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C7ABAA-D6A6-9578-90F5-C431A0C729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C052D33-73F1-83EC-7BC5-A2F342AC9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6FBA977-0FA9-7B26-E8D4-D9AF042C3C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A2A8FCA-2B7B-42F3-B2D0-663E6B3FBA83}" type="datetimeFigureOut">
              <a:rPr lang="en-CA" smtClean="0"/>
              <a:t>2024-05-14</a:t>
            </a:fld>
            <a:endParaRPr lang="en-CA"/>
          </a:p>
        </p:txBody>
      </p:sp>
      <p:sp>
        <p:nvSpPr>
          <p:cNvPr id="5" name="Footer Placeholder 4">
            <a:extLst>
              <a:ext uri="{FF2B5EF4-FFF2-40B4-BE49-F238E27FC236}">
                <a16:creationId xmlns:a16="http://schemas.microsoft.com/office/drawing/2014/main" id="{73642858-C507-641A-3CD4-C25BF1552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7218494D-EBFD-181F-A996-B94FEDC7A5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82F6A98-3CFA-4BEB-AFD7-506B6828B3B2}" type="slidenum">
              <a:rPr lang="en-CA" smtClean="0"/>
              <a:t>‹#›</a:t>
            </a:fld>
            <a:endParaRPr lang="en-CA"/>
          </a:p>
        </p:txBody>
      </p:sp>
    </p:spTree>
    <p:extLst>
      <p:ext uri="{BB962C8B-B14F-4D97-AF65-F5344CB8AC3E}">
        <p14:creationId xmlns:p14="http://schemas.microsoft.com/office/powerpoint/2010/main" val="3015174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mailto:git@github.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447D-B14E-ABDF-6332-E9608334A8FF}"/>
              </a:ext>
            </a:extLst>
          </p:cNvPr>
          <p:cNvSpPr>
            <a:spLocks noGrp="1"/>
          </p:cNvSpPr>
          <p:nvPr>
            <p:ph type="ctrTitle"/>
          </p:nvPr>
        </p:nvSpPr>
        <p:spPr/>
        <p:txBody>
          <a:bodyPr>
            <a:normAutofit fontScale="90000"/>
          </a:bodyPr>
          <a:lstStyle/>
          <a:p>
            <a:r>
              <a:rPr lang="en-US" dirty="0"/>
              <a:t>Streamlining GitHub Setup: Harnessing SSH Keys for Effortless Git Cloning</a:t>
            </a:r>
            <a:endParaRPr lang="en-CA" dirty="0"/>
          </a:p>
        </p:txBody>
      </p:sp>
      <p:sp>
        <p:nvSpPr>
          <p:cNvPr id="3" name="Subtitle 2">
            <a:extLst>
              <a:ext uri="{FF2B5EF4-FFF2-40B4-BE49-F238E27FC236}">
                <a16:creationId xmlns:a16="http://schemas.microsoft.com/office/drawing/2014/main" id="{26E82850-9442-E3BE-946D-2C8B8D4FBD65}"/>
              </a:ext>
            </a:extLst>
          </p:cNvPr>
          <p:cNvSpPr>
            <a:spLocks noGrp="1"/>
          </p:cNvSpPr>
          <p:nvPr>
            <p:ph type="subTitle" idx="1"/>
          </p:nvPr>
        </p:nvSpPr>
        <p:spPr/>
        <p:txBody>
          <a:bodyPr/>
          <a:lstStyle/>
          <a:p>
            <a:r>
              <a:rPr lang="en-US" dirty="0"/>
              <a:t>Unlocking Efficiency and Security in Version Control through SSH Key Integration</a:t>
            </a:r>
            <a:endParaRPr lang="en-CA" dirty="0"/>
          </a:p>
        </p:txBody>
      </p:sp>
    </p:spTree>
    <p:extLst>
      <p:ext uri="{BB962C8B-B14F-4D97-AF65-F5344CB8AC3E}">
        <p14:creationId xmlns:p14="http://schemas.microsoft.com/office/powerpoint/2010/main" val="2858457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679F1-D51A-598A-9D01-2C20AAF3CEEE}"/>
              </a:ext>
            </a:extLst>
          </p:cNvPr>
          <p:cNvSpPr>
            <a:spLocks noGrp="1"/>
          </p:cNvSpPr>
          <p:nvPr>
            <p:ph type="title"/>
          </p:nvPr>
        </p:nvSpPr>
        <p:spPr/>
        <p:txBody>
          <a:bodyPr>
            <a:normAutofit/>
          </a:bodyPr>
          <a:lstStyle/>
          <a:p>
            <a:r>
              <a:rPr lang="en-US" sz="2200" b="1" dirty="0"/>
              <a:t>We'll now copy the SSH RSA key and insert it into GitHub. Head to GitHub's settings, found in the 'SSH and GPG key' section under the 'Access' menu. Click 'New SSH key'. Adding a title is optional. Paste the copied key into the provided window, and finally, hit 'Add SSH key' to finish.</a:t>
            </a:r>
            <a:endParaRPr lang="en-CA" b="1" dirty="0"/>
          </a:p>
        </p:txBody>
      </p:sp>
      <p:pic>
        <p:nvPicPr>
          <p:cNvPr id="5" name="Content Placeholder 4" descr="A screenshot of a computer&#10;&#10;Description automatically generated">
            <a:extLst>
              <a:ext uri="{FF2B5EF4-FFF2-40B4-BE49-F238E27FC236}">
                <a16:creationId xmlns:a16="http://schemas.microsoft.com/office/drawing/2014/main" id="{79BC2B3F-2804-056D-F64A-93B393C614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4040845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87821F-5AD9-A903-EDCC-74DE83894722}"/>
              </a:ext>
            </a:extLst>
          </p:cNvPr>
          <p:cNvSpPr>
            <a:spLocks noGrp="1"/>
          </p:cNvSpPr>
          <p:nvPr>
            <p:ph type="title"/>
          </p:nvPr>
        </p:nvSpPr>
        <p:spPr/>
        <p:txBody>
          <a:bodyPr/>
          <a:lstStyle/>
          <a:p>
            <a:r>
              <a:rPr lang="en-CA" dirty="0"/>
              <a:t>ssh-</a:t>
            </a:r>
            <a:r>
              <a:rPr lang="en-CA" dirty="0" err="1"/>
              <a:t>rsa</a:t>
            </a:r>
            <a:endParaRPr lang="en-CA" dirty="0"/>
          </a:p>
        </p:txBody>
      </p:sp>
      <p:pic>
        <p:nvPicPr>
          <p:cNvPr id="8" name="Content Placeholder 7" descr="A screenshot of a computer&#10;&#10;Description automatically generated">
            <a:extLst>
              <a:ext uri="{FF2B5EF4-FFF2-40B4-BE49-F238E27FC236}">
                <a16:creationId xmlns:a16="http://schemas.microsoft.com/office/drawing/2014/main" id="{AC794FC0-CFAC-09C8-BD2D-35E31FEA408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43969"/>
            <a:ext cx="5181600" cy="2914649"/>
          </a:xfrm>
        </p:spPr>
      </p:pic>
      <p:pic>
        <p:nvPicPr>
          <p:cNvPr id="10" name="Content Placeholder 9" descr="A screenshot of a computer&#10;&#10;Description automatically generated">
            <a:extLst>
              <a:ext uri="{FF2B5EF4-FFF2-40B4-BE49-F238E27FC236}">
                <a16:creationId xmlns:a16="http://schemas.microsoft.com/office/drawing/2014/main" id="{ADF1E0A7-7263-28A2-D109-E16516CFA1E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543969"/>
            <a:ext cx="5181600" cy="2914649"/>
          </a:xfrm>
        </p:spPr>
      </p:pic>
    </p:spTree>
    <p:extLst>
      <p:ext uri="{BB962C8B-B14F-4D97-AF65-F5344CB8AC3E}">
        <p14:creationId xmlns:p14="http://schemas.microsoft.com/office/powerpoint/2010/main" val="1623274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B5C04-AA15-EBBE-180C-0F81ED21D0BF}"/>
              </a:ext>
            </a:extLst>
          </p:cNvPr>
          <p:cNvSpPr>
            <a:spLocks noGrp="1"/>
          </p:cNvSpPr>
          <p:nvPr>
            <p:ph type="title"/>
          </p:nvPr>
        </p:nvSpPr>
        <p:spPr/>
        <p:txBody>
          <a:bodyPr/>
          <a:lstStyle/>
          <a:p>
            <a:r>
              <a:rPr lang="en-CA" dirty="0"/>
              <a:t>ssh-</a:t>
            </a:r>
            <a:r>
              <a:rPr lang="en-CA" dirty="0" err="1"/>
              <a:t>rsa</a:t>
            </a:r>
            <a:endParaRPr lang="en-CA" dirty="0"/>
          </a:p>
        </p:txBody>
      </p:sp>
      <p:pic>
        <p:nvPicPr>
          <p:cNvPr id="6" name="Content Placeholder 5" descr="A screenshot of a computer&#10;&#10;Description automatically generated">
            <a:extLst>
              <a:ext uri="{FF2B5EF4-FFF2-40B4-BE49-F238E27FC236}">
                <a16:creationId xmlns:a16="http://schemas.microsoft.com/office/drawing/2014/main" id="{B3DD7F6F-4ED4-F528-5F60-5442C88CBD6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43969"/>
            <a:ext cx="5181600" cy="2914649"/>
          </a:xfrm>
        </p:spPr>
      </p:pic>
      <p:pic>
        <p:nvPicPr>
          <p:cNvPr id="8" name="Content Placeholder 7" descr="A screenshot of a computer&#10;&#10;Description automatically generated">
            <a:extLst>
              <a:ext uri="{FF2B5EF4-FFF2-40B4-BE49-F238E27FC236}">
                <a16:creationId xmlns:a16="http://schemas.microsoft.com/office/drawing/2014/main" id="{2B65CA6A-502B-D85A-549D-0F5516268A4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543969"/>
            <a:ext cx="5181600" cy="2914649"/>
          </a:xfrm>
        </p:spPr>
      </p:pic>
    </p:spTree>
    <p:extLst>
      <p:ext uri="{BB962C8B-B14F-4D97-AF65-F5344CB8AC3E}">
        <p14:creationId xmlns:p14="http://schemas.microsoft.com/office/powerpoint/2010/main" val="668839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6ED80-8387-D4E1-E929-77E9B6834332}"/>
              </a:ext>
            </a:extLst>
          </p:cNvPr>
          <p:cNvSpPr>
            <a:spLocks noGrp="1"/>
          </p:cNvSpPr>
          <p:nvPr>
            <p:ph type="title"/>
          </p:nvPr>
        </p:nvSpPr>
        <p:spPr/>
        <p:txBody>
          <a:bodyPr>
            <a:normAutofit/>
          </a:bodyPr>
          <a:lstStyle/>
          <a:p>
            <a:r>
              <a:rPr lang="en-US" sz="3200" b="1" dirty="0"/>
              <a:t>Setting Up Your Repository on GitHub: Creating and Cloning</a:t>
            </a:r>
            <a:endParaRPr lang="en-CA" sz="3200" b="1" dirty="0"/>
          </a:p>
        </p:txBody>
      </p:sp>
      <p:sp>
        <p:nvSpPr>
          <p:cNvPr id="3" name="Content Placeholder 2">
            <a:extLst>
              <a:ext uri="{FF2B5EF4-FFF2-40B4-BE49-F238E27FC236}">
                <a16:creationId xmlns:a16="http://schemas.microsoft.com/office/drawing/2014/main" id="{C557ACF9-98B0-3175-CCC9-5FC7DDA5D1D4}"/>
              </a:ext>
            </a:extLst>
          </p:cNvPr>
          <p:cNvSpPr>
            <a:spLocks noGrp="1"/>
          </p:cNvSpPr>
          <p:nvPr>
            <p:ph idx="1"/>
          </p:nvPr>
        </p:nvSpPr>
        <p:spPr/>
        <p:txBody>
          <a:bodyPr>
            <a:normAutofit/>
          </a:bodyPr>
          <a:lstStyle/>
          <a:p>
            <a:r>
              <a:rPr lang="en-US" dirty="0"/>
              <a:t>Now, let's navigate to 'Your Repositories' and click the 'New' button. Here, we'll give our repository a name, select 'Public', add a README file, and then hit 'Create Repository'. Once created, click on the 'Code' button, where we'll find the SSH key and URL. Copy the URL for further use.</a:t>
            </a:r>
            <a:endParaRPr lang="en-CA" dirty="0"/>
          </a:p>
        </p:txBody>
      </p:sp>
    </p:spTree>
    <p:extLst>
      <p:ext uri="{BB962C8B-B14F-4D97-AF65-F5344CB8AC3E}">
        <p14:creationId xmlns:p14="http://schemas.microsoft.com/office/powerpoint/2010/main" val="3349476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E674E-4431-012E-76EA-4CAB971DF5E0}"/>
              </a:ext>
            </a:extLst>
          </p:cNvPr>
          <p:cNvSpPr>
            <a:spLocks noGrp="1"/>
          </p:cNvSpPr>
          <p:nvPr>
            <p:ph type="title"/>
          </p:nvPr>
        </p:nvSpPr>
        <p:spPr/>
        <p:txBody>
          <a:bodyPr>
            <a:normAutofit/>
          </a:bodyPr>
          <a:lstStyle/>
          <a:p>
            <a:r>
              <a:rPr lang="en-US" sz="3200" b="1" dirty="0"/>
              <a:t>Setting Up Your Repository on GitHub: Creating and Cloning</a:t>
            </a:r>
            <a:endParaRPr lang="en-CA" sz="3200" dirty="0"/>
          </a:p>
        </p:txBody>
      </p:sp>
      <p:pic>
        <p:nvPicPr>
          <p:cNvPr id="7" name="Content Placeholder 6" descr="A screenshot of a computer&#10;&#10;Description automatically generated">
            <a:extLst>
              <a:ext uri="{FF2B5EF4-FFF2-40B4-BE49-F238E27FC236}">
                <a16:creationId xmlns:a16="http://schemas.microsoft.com/office/drawing/2014/main" id="{365348C0-C852-653C-5A2B-3636EA3B084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43969"/>
            <a:ext cx="5181600" cy="2914649"/>
          </a:xfrm>
        </p:spPr>
      </p:pic>
      <p:pic>
        <p:nvPicPr>
          <p:cNvPr id="9" name="Content Placeholder 8" descr="A screenshot of a computer&#10;&#10;Description automatically generated">
            <a:extLst>
              <a:ext uri="{FF2B5EF4-FFF2-40B4-BE49-F238E27FC236}">
                <a16:creationId xmlns:a16="http://schemas.microsoft.com/office/drawing/2014/main" id="{78F2C6DE-D7D1-80CF-5CC9-FC67E906153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543969"/>
            <a:ext cx="5181600" cy="2914649"/>
          </a:xfrm>
        </p:spPr>
      </p:pic>
    </p:spTree>
    <p:extLst>
      <p:ext uri="{BB962C8B-B14F-4D97-AF65-F5344CB8AC3E}">
        <p14:creationId xmlns:p14="http://schemas.microsoft.com/office/powerpoint/2010/main" val="3695611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EA845-5E3C-EDC1-2A80-9E96B06E861B}"/>
              </a:ext>
            </a:extLst>
          </p:cNvPr>
          <p:cNvSpPr>
            <a:spLocks noGrp="1"/>
          </p:cNvSpPr>
          <p:nvPr>
            <p:ph type="title"/>
          </p:nvPr>
        </p:nvSpPr>
        <p:spPr/>
        <p:txBody>
          <a:bodyPr>
            <a:normAutofit/>
          </a:bodyPr>
          <a:lstStyle/>
          <a:p>
            <a:r>
              <a:rPr lang="en-US" sz="3200" b="1" dirty="0"/>
              <a:t>Setting Up Your Repository on GitHub: Creating and Cloning</a:t>
            </a:r>
            <a:endParaRPr lang="en-CA" sz="3200" dirty="0"/>
          </a:p>
        </p:txBody>
      </p:sp>
      <p:pic>
        <p:nvPicPr>
          <p:cNvPr id="6" name="Content Placeholder 5" descr="A screenshot of a computer&#10;&#10;Description automatically generated">
            <a:extLst>
              <a:ext uri="{FF2B5EF4-FFF2-40B4-BE49-F238E27FC236}">
                <a16:creationId xmlns:a16="http://schemas.microsoft.com/office/drawing/2014/main" id="{1798B26F-36AF-A934-AB43-DA05638D368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43969"/>
            <a:ext cx="5181600" cy="2914649"/>
          </a:xfrm>
        </p:spPr>
      </p:pic>
      <p:pic>
        <p:nvPicPr>
          <p:cNvPr id="8" name="Content Placeholder 7" descr="A screenshot of a computer&#10;&#10;Description automatically generated">
            <a:extLst>
              <a:ext uri="{FF2B5EF4-FFF2-40B4-BE49-F238E27FC236}">
                <a16:creationId xmlns:a16="http://schemas.microsoft.com/office/drawing/2014/main" id="{14879F31-2589-E2FA-2C25-EAD570D2F91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543969"/>
            <a:ext cx="5181600" cy="2914649"/>
          </a:xfrm>
        </p:spPr>
      </p:pic>
    </p:spTree>
    <p:extLst>
      <p:ext uri="{BB962C8B-B14F-4D97-AF65-F5344CB8AC3E}">
        <p14:creationId xmlns:p14="http://schemas.microsoft.com/office/powerpoint/2010/main" val="271685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2C4F7-A7F5-A3B8-4F73-069896AD82BC}"/>
              </a:ext>
            </a:extLst>
          </p:cNvPr>
          <p:cNvSpPr>
            <a:spLocks noGrp="1"/>
          </p:cNvSpPr>
          <p:nvPr>
            <p:ph type="title"/>
          </p:nvPr>
        </p:nvSpPr>
        <p:spPr/>
        <p:txBody>
          <a:bodyPr>
            <a:normAutofit/>
          </a:bodyPr>
          <a:lstStyle/>
          <a:p>
            <a:r>
              <a:rPr lang="en-US" sz="3200" b="1" dirty="0"/>
              <a:t>Setting Up Your Repository on GitHub: Creating and Cloning</a:t>
            </a:r>
            <a:endParaRPr lang="en-CA" sz="3200" dirty="0"/>
          </a:p>
        </p:txBody>
      </p:sp>
      <p:pic>
        <p:nvPicPr>
          <p:cNvPr id="6" name="Content Placeholder 5" descr="A screenshot of a computer&#10;&#10;Description automatically generated">
            <a:extLst>
              <a:ext uri="{FF2B5EF4-FFF2-40B4-BE49-F238E27FC236}">
                <a16:creationId xmlns:a16="http://schemas.microsoft.com/office/drawing/2014/main" id="{3455157B-371F-4303-E0F0-3046B040C72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43969"/>
            <a:ext cx="5181600" cy="2914649"/>
          </a:xfrm>
        </p:spPr>
      </p:pic>
      <p:pic>
        <p:nvPicPr>
          <p:cNvPr id="8" name="Content Placeholder 7" descr="A screenshot of a computer&#10;&#10;Description automatically generated">
            <a:extLst>
              <a:ext uri="{FF2B5EF4-FFF2-40B4-BE49-F238E27FC236}">
                <a16:creationId xmlns:a16="http://schemas.microsoft.com/office/drawing/2014/main" id="{B22A71AC-8A4F-964A-83A4-F04F6C51C5B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543969"/>
            <a:ext cx="5181600" cy="2914649"/>
          </a:xfrm>
        </p:spPr>
      </p:pic>
    </p:spTree>
    <p:extLst>
      <p:ext uri="{BB962C8B-B14F-4D97-AF65-F5344CB8AC3E}">
        <p14:creationId xmlns:p14="http://schemas.microsoft.com/office/powerpoint/2010/main" val="3466212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F1F6F-4521-187A-E1CA-EFD002B39C60}"/>
              </a:ext>
            </a:extLst>
          </p:cNvPr>
          <p:cNvSpPr>
            <a:spLocks noGrp="1"/>
          </p:cNvSpPr>
          <p:nvPr>
            <p:ph type="title"/>
          </p:nvPr>
        </p:nvSpPr>
        <p:spPr/>
        <p:txBody>
          <a:bodyPr>
            <a:normAutofit/>
          </a:bodyPr>
          <a:lstStyle/>
          <a:p>
            <a:r>
              <a:rPr lang="en-US" sz="3200" b="1" dirty="0"/>
              <a:t>Setting Up Your Repository on GitHub: Creating and Cloning</a:t>
            </a:r>
            <a:endParaRPr lang="en-CA" sz="3200" dirty="0"/>
          </a:p>
        </p:txBody>
      </p:sp>
      <p:pic>
        <p:nvPicPr>
          <p:cNvPr id="6" name="Content Placeholder 5" descr="A screenshot of a computer&#10;&#10;Description automatically generated">
            <a:extLst>
              <a:ext uri="{FF2B5EF4-FFF2-40B4-BE49-F238E27FC236}">
                <a16:creationId xmlns:a16="http://schemas.microsoft.com/office/drawing/2014/main" id="{9EEC353B-D7E1-160D-F009-85827267AA8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43969"/>
            <a:ext cx="5181600" cy="2914649"/>
          </a:xfrm>
        </p:spPr>
      </p:pic>
      <p:pic>
        <p:nvPicPr>
          <p:cNvPr id="8" name="Content Placeholder 7" descr="A screenshot of a computer&#10;&#10;Description automatically generated">
            <a:extLst>
              <a:ext uri="{FF2B5EF4-FFF2-40B4-BE49-F238E27FC236}">
                <a16:creationId xmlns:a16="http://schemas.microsoft.com/office/drawing/2014/main" id="{F00982FB-D2DD-9CFF-ACAB-2276DC1F087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543969"/>
            <a:ext cx="5181600" cy="2914649"/>
          </a:xfrm>
        </p:spPr>
      </p:pic>
    </p:spTree>
    <p:extLst>
      <p:ext uri="{BB962C8B-B14F-4D97-AF65-F5344CB8AC3E}">
        <p14:creationId xmlns:p14="http://schemas.microsoft.com/office/powerpoint/2010/main" val="743641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A80F-3B36-BE95-F184-37A5E83FD06B}"/>
              </a:ext>
            </a:extLst>
          </p:cNvPr>
          <p:cNvSpPr>
            <a:spLocks noGrp="1"/>
          </p:cNvSpPr>
          <p:nvPr>
            <p:ph type="title"/>
          </p:nvPr>
        </p:nvSpPr>
        <p:spPr/>
        <p:txBody>
          <a:bodyPr>
            <a:normAutofit/>
          </a:bodyPr>
          <a:lstStyle/>
          <a:p>
            <a:r>
              <a:rPr lang="en-US" sz="3200" b="1" dirty="0"/>
              <a:t>Setting Up Your Repository on GitHub: Creating and Cloning</a:t>
            </a:r>
            <a:endParaRPr lang="en-CA" sz="3200" dirty="0"/>
          </a:p>
        </p:txBody>
      </p:sp>
      <p:pic>
        <p:nvPicPr>
          <p:cNvPr id="7" name="Content Placeholder 6" descr="A screenshot of a computer&#10;&#10;Description automatically generated">
            <a:extLst>
              <a:ext uri="{FF2B5EF4-FFF2-40B4-BE49-F238E27FC236}">
                <a16:creationId xmlns:a16="http://schemas.microsoft.com/office/drawing/2014/main" id="{0F99FD75-7FE5-AFA4-A634-87E2DFBA59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622957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11009-FE4B-E7C7-16B8-B84A5FC40778}"/>
              </a:ext>
            </a:extLst>
          </p:cNvPr>
          <p:cNvSpPr>
            <a:spLocks noGrp="1"/>
          </p:cNvSpPr>
          <p:nvPr>
            <p:ph type="title"/>
          </p:nvPr>
        </p:nvSpPr>
        <p:spPr/>
        <p:txBody>
          <a:bodyPr>
            <a:normAutofit/>
          </a:bodyPr>
          <a:lstStyle/>
          <a:p>
            <a:r>
              <a:rPr lang="en-US" sz="2400" b="1" dirty="0"/>
              <a:t>Streamlining Project Uploads: Cloning a Repository for File Organization</a:t>
            </a:r>
            <a:endParaRPr lang="en-CA" sz="2400" b="1" dirty="0"/>
          </a:p>
        </p:txBody>
      </p:sp>
      <p:sp>
        <p:nvSpPr>
          <p:cNvPr id="9" name="Content Placeholder 8">
            <a:extLst>
              <a:ext uri="{FF2B5EF4-FFF2-40B4-BE49-F238E27FC236}">
                <a16:creationId xmlns:a16="http://schemas.microsoft.com/office/drawing/2014/main" id="{4CD22DD7-961B-F9DB-B457-9F4F728537A5}"/>
              </a:ext>
            </a:extLst>
          </p:cNvPr>
          <p:cNvSpPr>
            <a:spLocks noGrp="1"/>
          </p:cNvSpPr>
          <p:nvPr>
            <p:ph idx="1"/>
          </p:nvPr>
        </p:nvSpPr>
        <p:spPr/>
        <p:txBody>
          <a:bodyPr/>
          <a:lstStyle/>
          <a:p>
            <a:r>
              <a:rPr lang="en-US" dirty="0"/>
              <a:t>In our scenario, after completing our Python project, consisting of various file types like .</a:t>
            </a:r>
            <a:r>
              <a:rPr lang="en-US" dirty="0" err="1"/>
              <a:t>py</a:t>
            </a:r>
            <a:r>
              <a:rPr lang="en-US" dirty="0"/>
              <a:t>, .</a:t>
            </a:r>
            <a:r>
              <a:rPr lang="en-US" dirty="0" err="1"/>
              <a:t>sql</a:t>
            </a:r>
            <a:r>
              <a:rPr lang="en-US" dirty="0"/>
              <a:t>, .csv, and screenshots, we aim to upload them to a single folder on GitHub. To begin, we create a folder on our local machine, e.g., 'Final Project'. Next, we open Visual Studio Code within this folder and access the terminal. Utilizing the SSH key URL, we execute the command: 'git clone </a:t>
            </a:r>
            <a:r>
              <a:rPr lang="en-US" dirty="0">
                <a:hlinkClick r:id="rId2"/>
              </a:rPr>
              <a:t>git@github.com</a:t>
            </a:r>
            <a:r>
              <a:rPr lang="en-US" dirty="0"/>
              <a:t>:Amirtest63/</a:t>
            </a:r>
            <a:r>
              <a:rPr lang="en-US" dirty="0" err="1"/>
              <a:t>testNpower.git</a:t>
            </a:r>
            <a:r>
              <a:rPr lang="en-US" dirty="0"/>
              <a:t>'. Immediately after executing the 'git clone' command, a folder with the identical name as our GitHub repository, along with a README file, is generated.</a:t>
            </a:r>
            <a:endParaRPr lang="en-CA" dirty="0"/>
          </a:p>
        </p:txBody>
      </p:sp>
    </p:spTree>
    <p:extLst>
      <p:ext uri="{BB962C8B-B14F-4D97-AF65-F5344CB8AC3E}">
        <p14:creationId xmlns:p14="http://schemas.microsoft.com/office/powerpoint/2010/main" val="2351298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6DCA4-74AF-755E-5B01-A57A705A4BA7}"/>
              </a:ext>
            </a:extLst>
          </p:cNvPr>
          <p:cNvSpPr>
            <a:spLocks noGrp="1"/>
          </p:cNvSpPr>
          <p:nvPr>
            <p:ph type="title"/>
          </p:nvPr>
        </p:nvSpPr>
        <p:spPr/>
        <p:txBody>
          <a:bodyPr>
            <a:normAutofit/>
          </a:bodyPr>
          <a:lstStyle/>
          <a:p>
            <a:r>
              <a:rPr lang="en-US" sz="3600" b="1" dirty="0"/>
              <a:t>Demystifying SSH: Secure, Efficient, and Essential</a:t>
            </a:r>
            <a:endParaRPr lang="en-CA" sz="3600" b="1" dirty="0"/>
          </a:p>
        </p:txBody>
      </p:sp>
      <p:sp>
        <p:nvSpPr>
          <p:cNvPr id="3" name="Content Placeholder 2">
            <a:extLst>
              <a:ext uri="{FF2B5EF4-FFF2-40B4-BE49-F238E27FC236}">
                <a16:creationId xmlns:a16="http://schemas.microsoft.com/office/drawing/2014/main" id="{E4360AD2-EA8A-07C5-6A31-EEBB95ADAEC2}"/>
              </a:ext>
            </a:extLst>
          </p:cNvPr>
          <p:cNvSpPr>
            <a:spLocks noGrp="1"/>
          </p:cNvSpPr>
          <p:nvPr>
            <p:ph sz="half" idx="1"/>
          </p:nvPr>
        </p:nvSpPr>
        <p:spPr/>
        <p:txBody>
          <a:bodyPr>
            <a:normAutofit fontScale="70000" lnSpcReduction="20000"/>
          </a:bodyPr>
          <a:lstStyle/>
          <a:p>
            <a:r>
              <a:rPr lang="en-US" dirty="0"/>
              <a:t>SSH (Secure Shell) is a cryptographic network protocol used for secure communication over an unsecured network. It provides a secure channel over an insecure network by using encryption and authentication mechanisms.</a:t>
            </a:r>
            <a:endParaRPr lang="en-CA" dirty="0"/>
          </a:p>
        </p:txBody>
      </p:sp>
      <p:sp>
        <p:nvSpPr>
          <p:cNvPr id="4" name="Content Placeholder 3">
            <a:extLst>
              <a:ext uri="{FF2B5EF4-FFF2-40B4-BE49-F238E27FC236}">
                <a16:creationId xmlns:a16="http://schemas.microsoft.com/office/drawing/2014/main" id="{CC040D96-D216-1AB3-58C2-5CF4665F80CA}"/>
              </a:ext>
            </a:extLst>
          </p:cNvPr>
          <p:cNvSpPr>
            <a:spLocks noGrp="1"/>
          </p:cNvSpPr>
          <p:nvPr>
            <p:ph sz="half" idx="2"/>
          </p:nvPr>
        </p:nvSpPr>
        <p:spPr/>
        <p:txBody>
          <a:bodyPr>
            <a:normAutofit fontScale="70000" lnSpcReduction="20000"/>
          </a:bodyPr>
          <a:lstStyle/>
          <a:p>
            <a:pPr>
              <a:buFont typeface="+mj-lt"/>
              <a:buAutoNum type="arabicPeriod"/>
            </a:pPr>
            <a:r>
              <a:rPr lang="en-US" b="1" dirty="0"/>
              <a:t>Security</a:t>
            </a:r>
            <a:r>
              <a:rPr lang="en-US" dirty="0"/>
              <a:t>: SSH encrypts data transmitted between the client and server, protecting it from eavesdropping and tampering by malicious actors.</a:t>
            </a:r>
          </a:p>
          <a:p>
            <a:pPr>
              <a:buFont typeface="+mj-lt"/>
              <a:buAutoNum type="arabicPeriod"/>
            </a:pPr>
            <a:r>
              <a:rPr lang="en-US" b="1" dirty="0"/>
              <a:t>Authentication</a:t>
            </a:r>
            <a:r>
              <a:rPr lang="en-US" dirty="0"/>
              <a:t>: SSH uses public-key cryptography to authenticate users and hosts. This means that even if someone intercepts the communication, they cannot impersonate either party without possessing the private key.</a:t>
            </a:r>
          </a:p>
          <a:p>
            <a:pPr>
              <a:buFont typeface="+mj-lt"/>
              <a:buAutoNum type="arabicPeriod"/>
            </a:pPr>
            <a:r>
              <a:rPr lang="en-US" b="1" dirty="0"/>
              <a:t>Convenience</a:t>
            </a:r>
            <a:r>
              <a:rPr lang="en-US" dirty="0"/>
              <a:t>: SSH allows for </a:t>
            </a:r>
            <a:r>
              <a:rPr lang="en-US" dirty="0" err="1"/>
              <a:t>passwordless</a:t>
            </a:r>
            <a:r>
              <a:rPr lang="en-US" dirty="0"/>
              <a:t> authentication, making it easier and faster to access remote systems securely.</a:t>
            </a:r>
          </a:p>
          <a:p>
            <a:pPr>
              <a:buFont typeface="+mj-lt"/>
              <a:buAutoNum type="arabicPeriod"/>
            </a:pPr>
            <a:r>
              <a:rPr lang="en-US" b="1" dirty="0"/>
              <a:t>Remote Access</a:t>
            </a:r>
            <a:r>
              <a:rPr lang="en-US" dirty="0"/>
              <a:t>: SSH enables users to securely access and manage remote systems, execute commands, transfer files, and tunnel network connections.</a:t>
            </a:r>
          </a:p>
          <a:p>
            <a:endParaRPr lang="en-CA" dirty="0"/>
          </a:p>
        </p:txBody>
      </p:sp>
    </p:spTree>
    <p:extLst>
      <p:ext uri="{BB962C8B-B14F-4D97-AF65-F5344CB8AC3E}">
        <p14:creationId xmlns:p14="http://schemas.microsoft.com/office/powerpoint/2010/main" val="1260801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F7ED6F-367B-CC22-067D-F8CF30636CCB}"/>
              </a:ext>
            </a:extLst>
          </p:cNvPr>
          <p:cNvSpPr>
            <a:spLocks noGrp="1"/>
          </p:cNvSpPr>
          <p:nvPr>
            <p:ph type="title"/>
          </p:nvPr>
        </p:nvSpPr>
        <p:spPr/>
        <p:txBody>
          <a:bodyPr>
            <a:normAutofit/>
          </a:bodyPr>
          <a:lstStyle/>
          <a:p>
            <a:r>
              <a:rPr lang="en-US" sz="2400" b="1" dirty="0"/>
              <a:t>Streamlining Project Uploads: Cloning a Repository for File Organization</a:t>
            </a:r>
            <a:endParaRPr lang="en-CA" sz="2400" dirty="0"/>
          </a:p>
        </p:txBody>
      </p:sp>
      <p:pic>
        <p:nvPicPr>
          <p:cNvPr id="8" name="Content Placeholder 7" descr="A screenshot of a computer&#10;&#10;Description automatically generated">
            <a:extLst>
              <a:ext uri="{FF2B5EF4-FFF2-40B4-BE49-F238E27FC236}">
                <a16:creationId xmlns:a16="http://schemas.microsoft.com/office/drawing/2014/main" id="{E8FF44E3-1A14-92CF-6214-C97832B326F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43969"/>
            <a:ext cx="5181600" cy="2914649"/>
          </a:xfrm>
        </p:spPr>
      </p:pic>
      <p:pic>
        <p:nvPicPr>
          <p:cNvPr id="10" name="Content Placeholder 9" descr="A screenshot of a computer&#10;&#10;Description automatically generated">
            <a:extLst>
              <a:ext uri="{FF2B5EF4-FFF2-40B4-BE49-F238E27FC236}">
                <a16:creationId xmlns:a16="http://schemas.microsoft.com/office/drawing/2014/main" id="{30E53769-0B26-B246-6937-1DA3547E28B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543969"/>
            <a:ext cx="5181600" cy="2914649"/>
          </a:xfrm>
        </p:spPr>
      </p:pic>
    </p:spTree>
    <p:extLst>
      <p:ext uri="{BB962C8B-B14F-4D97-AF65-F5344CB8AC3E}">
        <p14:creationId xmlns:p14="http://schemas.microsoft.com/office/powerpoint/2010/main" val="3537339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0EDFF-5848-8440-AE1F-AB6B877028E8}"/>
              </a:ext>
            </a:extLst>
          </p:cNvPr>
          <p:cNvSpPr>
            <a:spLocks noGrp="1"/>
          </p:cNvSpPr>
          <p:nvPr>
            <p:ph type="title"/>
          </p:nvPr>
        </p:nvSpPr>
        <p:spPr/>
        <p:txBody>
          <a:bodyPr>
            <a:normAutofit/>
          </a:bodyPr>
          <a:lstStyle/>
          <a:p>
            <a:r>
              <a:rPr lang="en-US" sz="2400" b="1" dirty="0"/>
              <a:t>Streamlining Project Uploads: Cloning a Repository for File Organization</a:t>
            </a:r>
            <a:endParaRPr lang="en-CA" sz="2400" dirty="0"/>
          </a:p>
        </p:txBody>
      </p:sp>
      <p:pic>
        <p:nvPicPr>
          <p:cNvPr id="6" name="Content Placeholder 5" descr="A screenshot of a computer&#10;&#10;Description automatically generated">
            <a:extLst>
              <a:ext uri="{FF2B5EF4-FFF2-40B4-BE49-F238E27FC236}">
                <a16:creationId xmlns:a16="http://schemas.microsoft.com/office/drawing/2014/main" id="{56AA2E96-631F-F40B-A66F-8070EA470DE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43969"/>
            <a:ext cx="5181600" cy="2914649"/>
          </a:xfrm>
        </p:spPr>
      </p:pic>
      <p:pic>
        <p:nvPicPr>
          <p:cNvPr id="8" name="Content Placeholder 7" descr="A screenshot of a computer&#10;&#10;Description automatically generated">
            <a:extLst>
              <a:ext uri="{FF2B5EF4-FFF2-40B4-BE49-F238E27FC236}">
                <a16:creationId xmlns:a16="http://schemas.microsoft.com/office/drawing/2014/main" id="{8195187A-42C8-CFBA-B385-9C8938FF615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543969"/>
            <a:ext cx="5181600" cy="2914649"/>
          </a:xfrm>
        </p:spPr>
      </p:pic>
    </p:spTree>
    <p:extLst>
      <p:ext uri="{BB962C8B-B14F-4D97-AF65-F5344CB8AC3E}">
        <p14:creationId xmlns:p14="http://schemas.microsoft.com/office/powerpoint/2010/main" val="4113972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8D438-9772-42F8-08AD-2860C4017F7F}"/>
              </a:ext>
            </a:extLst>
          </p:cNvPr>
          <p:cNvSpPr>
            <a:spLocks noGrp="1"/>
          </p:cNvSpPr>
          <p:nvPr>
            <p:ph type="title"/>
          </p:nvPr>
        </p:nvSpPr>
        <p:spPr/>
        <p:txBody>
          <a:bodyPr>
            <a:normAutofit/>
          </a:bodyPr>
          <a:lstStyle/>
          <a:p>
            <a:r>
              <a:rPr lang="en-US" sz="2400" b="1" dirty="0"/>
              <a:t>Streamlining Project Uploads: Cloning a Repository for File Organization</a:t>
            </a:r>
            <a:endParaRPr lang="en-CA" sz="2400" dirty="0"/>
          </a:p>
        </p:txBody>
      </p:sp>
      <p:pic>
        <p:nvPicPr>
          <p:cNvPr id="6" name="Content Placeholder 5" descr="A screenshot of a computer&#10;&#10;Description automatically generated">
            <a:extLst>
              <a:ext uri="{FF2B5EF4-FFF2-40B4-BE49-F238E27FC236}">
                <a16:creationId xmlns:a16="http://schemas.microsoft.com/office/drawing/2014/main" id="{62ADDE5E-3EE3-98B3-AEB5-4E20F59FF95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43969"/>
            <a:ext cx="5181600" cy="2914650"/>
          </a:xfrm>
        </p:spPr>
      </p:pic>
      <p:sp>
        <p:nvSpPr>
          <p:cNvPr id="4" name="Content Placeholder 3">
            <a:extLst>
              <a:ext uri="{FF2B5EF4-FFF2-40B4-BE49-F238E27FC236}">
                <a16:creationId xmlns:a16="http://schemas.microsoft.com/office/drawing/2014/main" id="{9C4131CE-BD0C-0E27-D5D2-3C20322A1B47}"/>
              </a:ext>
            </a:extLst>
          </p:cNvPr>
          <p:cNvSpPr>
            <a:spLocks noGrp="1"/>
          </p:cNvSpPr>
          <p:nvPr>
            <p:ph sz="half" idx="2"/>
          </p:nvPr>
        </p:nvSpPr>
        <p:spPr/>
        <p:txBody>
          <a:bodyPr>
            <a:normAutofit fontScale="92500" lnSpcReduction="10000"/>
          </a:bodyPr>
          <a:lstStyle/>
          <a:p>
            <a:r>
              <a:rPr lang="en-US" dirty="0"/>
              <a:t>We navigate to the '</a:t>
            </a:r>
            <a:r>
              <a:rPr lang="en-US" dirty="0" err="1"/>
              <a:t>testNpower</a:t>
            </a:r>
            <a:r>
              <a:rPr lang="en-US" dirty="0"/>
              <a:t>' folder containing the README file using the 'cd' command in the terminal. Then, manually, we drag the .</a:t>
            </a:r>
            <a:r>
              <a:rPr lang="en-US" dirty="0" err="1"/>
              <a:t>py</a:t>
            </a:r>
            <a:r>
              <a:rPr lang="en-US" dirty="0"/>
              <a:t> file into the folder. Returning to Visual Studio Code, we execute 'git add .' to stage the changes, followed by 'git commit -m "description of our changes"', and finally 'git push'. The same process applies to updating the README file or any other file.</a:t>
            </a:r>
            <a:endParaRPr lang="en-CA" dirty="0"/>
          </a:p>
        </p:txBody>
      </p:sp>
    </p:spTree>
    <p:extLst>
      <p:ext uri="{BB962C8B-B14F-4D97-AF65-F5344CB8AC3E}">
        <p14:creationId xmlns:p14="http://schemas.microsoft.com/office/powerpoint/2010/main" val="1337477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76383-06AF-126F-7BD1-B7EDCDA37C5B}"/>
              </a:ext>
            </a:extLst>
          </p:cNvPr>
          <p:cNvSpPr>
            <a:spLocks noGrp="1"/>
          </p:cNvSpPr>
          <p:nvPr>
            <p:ph type="title"/>
          </p:nvPr>
        </p:nvSpPr>
        <p:spPr/>
        <p:txBody>
          <a:bodyPr>
            <a:normAutofit/>
          </a:bodyPr>
          <a:lstStyle/>
          <a:p>
            <a:r>
              <a:rPr lang="en-US" sz="2400" b="1" dirty="0"/>
              <a:t>Streamlining Project Uploads: Cloning a Repository for File Organization</a:t>
            </a:r>
            <a:endParaRPr lang="en-CA" sz="2400" dirty="0"/>
          </a:p>
        </p:txBody>
      </p:sp>
      <p:pic>
        <p:nvPicPr>
          <p:cNvPr id="6" name="Content Placeholder 5" descr="A screenshot of a computer&#10;&#10;Description automatically generated">
            <a:extLst>
              <a:ext uri="{FF2B5EF4-FFF2-40B4-BE49-F238E27FC236}">
                <a16:creationId xmlns:a16="http://schemas.microsoft.com/office/drawing/2014/main" id="{16ECAAB8-CC24-7F75-75DA-941BD6FD2C2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43969"/>
            <a:ext cx="5181600" cy="2914650"/>
          </a:xfrm>
        </p:spPr>
      </p:pic>
      <p:pic>
        <p:nvPicPr>
          <p:cNvPr id="8" name="Content Placeholder 7" descr="A screenshot of a computer&#10;&#10;Description automatically generated">
            <a:extLst>
              <a:ext uri="{FF2B5EF4-FFF2-40B4-BE49-F238E27FC236}">
                <a16:creationId xmlns:a16="http://schemas.microsoft.com/office/drawing/2014/main" id="{F63EB657-F676-49F9-5EF2-0EC1E12E987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543969"/>
            <a:ext cx="5181600" cy="2914649"/>
          </a:xfrm>
        </p:spPr>
      </p:pic>
    </p:spTree>
    <p:extLst>
      <p:ext uri="{BB962C8B-B14F-4D97-AF65-F5344CB8AC3E}">
        <p14:creationId xmlns:p14="http://schemas.microsoft.com/office/powerpoint/2010/main" val="687456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5ECF6-816F-3F95-B04C-980A3A83B6E0}"/>
              </a:ext>
            </a:extLst>
          </p:cNvPr>
          <p:cNvSpPr>
            <a:spLocks noGrp="1"/>
          </p:cNvSpPr>
          <p:nvPr>
            <p:ph type="title"/>
          </p:nvPr>
        </p:nvSpPr>
        <p:spPr/>
        <p:txBody>
          <a:bodyPr>
            <a:normAutofit/>
          </a:bodyPr>
          <a:lstStyle/>
          <a:p>
            <a:r>
              <a:rPr lang="en-US" sz="2400" b="1" dirty="0"/>
              <a:t>Streamlining Project Uploads: Cloning a Repository for File Organization</a:t>
            </a:r>
            <a:endParaRPr lang="en-CA" sz="2400" dirty="0"/>
          </a:p>
        </p:txBody>
      </p:sp>
      <p:pic>
        <p:nvPicPr>
          <p:cNvPr id="6" name="Content Placeholder 5" descr="A screenshot of a computer&#10;&#10;Description automatically generated">
            <a:extLst>
              <a:ext uri="{FF2B5EF4-FFF2-40B4-BE49-F238E27FC236}">
                <a16:creationId xmlns:a16="http://schemas.microsoft.com/office/drawing/2014/main" id="{748A3D3F-F2D6-858D-F009-144F67D2424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43969"/>
            <a:ext cx="5181600" cy="2914649"/>
          </a:xfrm>
        </p:spPr>
      </p:pic>
      <p:pic>
        <p:nvPicPr>
          <p:cNvPr id="8" name="Content Placeholder 7" descr="A screenshot of a computer&#10;&#10;Description automatically generated">
            <a:extLst>
              <a:ext uri="{FF2B5EF4-FFF2-40B4-BE49-F238E27FC236}">
                <a16:creationId xmlns:a16="http://schemas.microsoft.com/office/drawing/2014/main" id="{D4E46493-C74D-1C15-BA08-388F6F31024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543969"/>
            <a:ext cx="5181600" cy="2914649"/>
          </a:xfrm>
        </p:spPr>
      </p:pic>
    </p:spTree>
    <p:extLst>
      <p:ext uri="{BB962C8B-B14F-4D97-AF65-F5344CB8AC3E}">
        <p14:creationId xmlns:p14="http://schemas.microsoft.com/office/powerpoint/2010/main" val="2781545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9F0F5-DBB9-D366-53D6-26286A2E74BE}"/>
              </a:ext>
            </a:extLst>
          </p:cNvPr>
          <p:cNvSpPr>
            <a:spLocks noGrp="1"/>
          </p:cNvSpPr>
          <p:nvPr>
            <p:ph type="title"/>
          </p:nvPr>
        </p:nvSpPr>
        <p:spPr/>
        <p:txBody>
          <a:bodyPr>
            <a:normAutofit/>
          </a:bodyPr>
          <a:lstStyle/>
          <a:p>
            <a:r>
              <a:rPr lang="en-US" sz="2400" b="1" dirty="0"/>
              <a:t>Streamlining Project Uploads: Cloning a Repository for File Organization</a:t>
            </a:r>
            <a:endParaRPr lang="en-CA" sz="2400" dirty="0"/>
          </a:p>
        </p:txBody>
      </p:sp>
      <p:pic>
        <p:nvPicPr>
          <p:cNvPr id="6" name="Content Placeholder 5" descr="A screenshot of a computer&#10;&#10;Description automatically generated">
            <a:extLst>
              <a:ext uri="{FF2B5EF4-FFF2-40B4-BE49-F238E27FC236}">
                <a16:creationId xmlns:a16="http://schemas.microsoft.com/office/drawing/2014/main" id="{8D47CF5C-8DE3-F687-E007-8D1E2A30029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43969"/>
            <a:ext cx="5181600" cy="2914649"/>
          </a:xfrm>
        </p:spPr>
      </p:pic>
      <p:pic>
        <p:nvPicPr>
          <p:cNvPr id="8" name="Content Placeholder 7" descr="A screenshot of a computer&#10;&#10;Description automatically generated">
            <a:extLst>
              <a:ext uri="{FF2B5EF4-FFF2-40B4-BE49-F238E27FC236}">
                <a16:creationId xmlns:a16="http://schemas.microsoft.com/office/drawing/2014/main" id="{C3C0AAA7-6516-D7EC-25C2-B5DC492E10B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543969"/>
            <a:ext cx="5181600" cy="2914649"/>
          </a:xfrm>
        </p:spPr>
      </p:pic>
    </p:spTree>
    <p:extLst>
      <p:ext uri="{BB962C8B-B14F-4D97-AF65-F5344CB8AC3E}">
        <p14:creationId xmlns:p14="http://schemas.microsoft.com/office/powerpoint/2010/main" val="1437065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9037E-277C-9E28-D34E-4C63AACBF47B}"/>
              </a:ext>
            </a:extLst>
          </p:cNvPr>
          <p:cNvSpPr>
            <a:spLocks noGrp="1"/>
          </p:cNvSpPr>
          <p:nvPr>
            <p:ph type="title"/>
          </p:nvPr>
        </p:nvSpPr>
        <p:spPr/>
        <p:txBody>
          <a:bodyPr/>
          <a:lstStyle/>
          <a:p>
            <a:pPr algn="ctr"/>
            <a:r>
              <a:rPr lang="en-CA" b="1" dirty="0"/>
              <a:t>Amirhossein </a:t>
            </a:r>
            <a:r>
              <a:rPr lang="en-CA" b="1" dirty="0" err="1"/>
              <a:t>Hamedanizad</a:t>
            </a:r>
            <a:endParaRPr lang="en-CA" b="1" dirty="0"/>
          </a:p>
        </p:txBody>
      </p:sp>
      <p:pic>
        <p:nvPicPr>
          <p:cNvPr id="6" name="Content Placeholder 5" descr="A qr code with black squares&#10;&#10;Description automatically generated">
            <a:extLst>
              <a:ext uri="{FF2B5EF4-FFF2-40B4-BE49-F238E27FC236}">
                <a16:creationId xmlns:a16="http://schemas.microsoft.com/office/drawing/2014/main" id="{806E4F69-99D0-D0F3-269F-C9F182E67D0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53331" y="1825625"/>
            <a:ext cx="4351338" cy="4351338"/>
          </a:xfrm>
        </p:spPr>
      </p:pic>
      <p:pic>
        <p:nvPicPr>
          <p:cNvPr id="8" name="Content Placeholder 7" descr="A qr code with black squares&#10;&#10;Description automatically generated">
            <a:extLst>
              <a:ext uri="{FF2B5EF4-FFF2-40B4-BE49-F238E27FC236}">
                <a16:creationId xmlns:a16="http://schemas.microsoft.com/office/drawing/2014/main" id="{F6F1A137-8D46-FF3D-A9FE-873F006B60B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87331" y="1825625"/>
            <a:ext cx="4351338" cy="4351338"/>
          </a:xfrm>
        </p:spPr>
      </p:pic>
    </p:spTree>
    <p:extLst>
      <p:ext uri="{BB962C8B-B14F-4D97-AF65-F5344CB8AC3E}">
        <p14:creationId xmlns:p14="http://schemas.microsoft.com/office/powerpoint/2010/main" val="1585725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6A45FC-C0DA-E1DD-D3D8-C2F3D10B1C26}"/>
              </a:ext>
            </a:extLst>
          </p:cNvPr>
          <p:cNvSpPr>
            <a:spLocks noGrp="1"/>
          </p:cNvSpPr>
          <p:nvPr>
            <p:ph type="title" idx="4294967295"/>
          </p:nvPr>
        </p:nvSpPr>
        <p:spPr>
          <a:xfrm>
            <a:off x="0" y="406400"/>
            <a:ext cx="11734800" cy="2611120"/>
          </a:xfrm>
        </p:spPr>
        <p:txBody>
          <a:bodyPr>
            <a:normAutofit fontScale="90000"/>
          </a:bodyPr>
          <a:lstStyle/>
          <a:p>
            <a:pPr algn="ctr"/>
            <a:br>
              <a:rPr lang="en-US" dirty="0"/>
            </a:br>
            <a:br>
              <a:rPr lang="en-US" dirty="0"/>
            </a:br>
            <a:br>
              <a:rPr lang="en-US" dirty="0"/>
            </a:br>
            <a:br>
              <a:rPr lang="en-US" dirty="0"/>
            </a:br>
            <a:br>
              <a:rPr lang="en-US" dirty="0"/>
            </a:br>
            <a:br>
              <a:rPr lang="en-US" dirty="0"/>
            </a:br>
            <a:r>
              <a:rPr lang="en-US" b="1" dirty="0"/>
              <a:t>Thank you for joining us today! If you have any questions or need further assistance, please feel free to reach out to me on LinkedIn. I'm here to help! Happy coding!</a:t>
            </a:r>
            <a:endParaRPr lang="en-CA" b="1" dirty="0"/>
          </a:p>
        </p:txBody>
      </p:sp>
    </p:spTree>
    <p:extLst>
      <p:ext uri="{BB962C8B-B14F-4D97-AF65-F5344CB8AC3E}">
        <p14:creationId xmlns:p14="http://schemas.microsoft.com/office/powerpoint/2010/main" val="20727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02AA36-AAA5-CA7C-F0DB-8E1C1FC2BC16}"/>
              </a:ext>
            </a:extLst>
          </p:cNvPr>
          <p:cNvSpPr>
            <a:spLocks noGrp="1"/>
          </p:cNvSpPr>
          <p:nvPr>
            <p:ph type="title"/>
          </p:nvPr>
        </p:nvSpPr>
        <p:spPr/>
        <p:txBody>
          <a:bodyPr>
            <a:normAutofit/>
          </a:bodyPr>
          <a:lstStyle/>
          <a:p>
            <a:r>
              <a:rPr lang="en-US" sz="2800" b="1" dirty="0"/>
              <a:t>Unlocking Collaboration: The Power of Git Clone in Version Control</a:t>
            </a:r>
            <a:endParaRPr lang="en-CA" sz="2800" b="1" dirty="0"/>
          </a:p>
        </p:txBody>
      </p:sp>
      <p:sp>
        <p:nvSpPr>
          <p:cNvPr id="6" name="Content Placeholder 5">
            <a:extLst>
              <a:ext uri="{FF2B5EF4-FFF2-40B4-BE49-F238E27FC236}">
                <a16:creationId xmlns:a16="http://schemas.microsoft.com/office/drawing/2014/main" id="{1089199B-BCE5-AEBF-A344-4F1B38A332EE}"/>
              </a:ext>
            </a:extLst>
          </p:cNvPr>
          <p:cNvSpPr>
            <a:spLocks noGrp="1"/>
          </p:cNvSpPr>
          <p:nvPr>
            <p:ph sz="half" idx="1"/>
          </p:nvPr>
        </p:nvSpPr>
        <p:spPr/>
        <p:txBody>
          <a:bodyPr>
            <a:normAutofit fontScale="55000" lnSpcReduction="20000"/>
          </a:bodyPr>
          <a:lstStyle/>
          <a:p>
            <a:r>
              <a:rPr lang="en-US" dirty="0"/>
              <a:t>Git clone is a command used in Git, a distributed version control system, to create a copy of a repository (repo) from a remote server onto your local machine. This process allows you to access the entire history and files of the project, enabling collaboration, development, and synchronization between multiple contributors.</a:t>
            </a:r>
            <a:endParaRPr lang="en-CA" dirty="0"/>
          </a:p>
        </p:txBody>
      </p:sp>
      <p:sp>
        <p:nvSpPr>
          <p:cNvPr id="7" name="Content Placeholder 6">
            <a:extLst>
              <a:ext uri="{FF2B5EF4-FFF2-40B4-BE49-F238E27FC236}">
                <a16:creationId xmlns:a16="http://schemas.microsoft.com/office/drawing/2014/main" id="{7CE935E7-9560-272A-E421-1F04C490C9E2}"/>
              </a:ext>
            </a:extLst>
          </p:cNvPr>
          <p:cNvSpPr>
            <a:spLocks noGrp="1"/>
          </p:cNvSpPr>
          <p:nvPr>
            <p:ph sz="half" idx="2"/>
          </p:nvPr>
        </p:nvSpPr>
        <p:spPr/>
        <p:txBody>
          <a:bodyPr>
            <a:normAutofit fontScale="55000" lnSpcReduction="20000"/>
          </a:bodyPr>
          <a:lstStyle/>
          <a:p>
            <a:pPr>
              <a:buFont typeface="+mj-lt"/>
              <a:buAutoNum type="arabicPeriod"/>
            </a:pPr>
            <a:r>
              <a:rPr lang="en-US" b="1" dirty="0"/>
              <a:t>Access and Collaboration</a:t>
            </a:r>
            <a:r>
              <a:rPr lang="en-US" dirty="0"/>
              <a:t>: Git clone enables seamless collaboration by providing each contributor with a local copy of the project. This allows for independent work on different features or branches while maintaining a cohesive codebase.</a:t>
            </a:r>
          </a:p>
          <a:p>
            <a:pPr>
              <a:buFont typeface="+mj-lt"/>
              <a:buAutoNum type="arabicPeriod"/>
            </a:pPr>
            <a:r>
              <a:rPr lang="en-US" b="1" dirty="0"/>
              <a:t>Version Control</a:t>
            </a:r>
            <a:r>
              <a:rPr lang="en-US" dirty="0"/>
              <a:t>: By cloning a repository, you gain access to its complete version history. This means you can revert to previous versions, compare changes, and track modifications over time, ensuring project stability and accountability.</a:t>
            </a:r>
          </a:p>
          <a:p>
            <a:pPr>
              <a:buFont typeface="+mj-lt"/>
              <a:buAutoNum type="arabicPeriod"/>
            </a:pPr>
            <a:r>
              <a:rPr lang="en-US" b="1" dirty="0"/>
              <a:t>Offline Work</a:t>
            </a:r>
            <a:r>
              <a:rPr lang="en-US" dirty="0"/>
              <a:t>: Once cloned, a Git repository resides on your local machine, allowing you to work offline. You can make changes, commit them to your local repository, and synchronize with the remote server once you're back online, ensuring productivity regardless of internet connectivity.</a:t>
            </a:r>
          </a:p>
          <a:p>
            <a:pPr>
              <a:buFont typeface="+mj-lt"/>
              <a:buAutoNum type="arabicPeriod"/>
            </a:pPr>
            <a:r>
              <a:rPr lang="en-US" b="1" dirty="0"/>
              <a:t>Backup and Redundancy</a:t>
            </a:r>
            <a:r>
              <a:rPr lang="en-US" dirty="0"/>
              <a:t>: Having a local copy of the repository serves as a backup in case of server failure or data loss on the remote repository. It provides redundancy and peace of mind by ensuring that your work is not solely dependent on the remote server's availability.</a:t>
            </a:r>
          </a:p>
          <a:p>
            <a:endParaRPr lang="en-CA" dirty="0"/>
          </a:p>
        </p:txBody>
      </p:sp>
    </p:spTree>
    <p:extLst>
      <p:ext uri="{BB962C8B-B14F-4D97-AF65-F5344CB8AC3E}">
        <p14:creationId xmlns:p14="http://schemas.microsoft.com/office/powerpoint/2010/main" val="1983492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BF9CA-0548-0EE5-7DAC-F1FD58AA732B}"/>
              </a:ext>
            </a:extLst>
          </p:cNvPr>
          <p:cNvSpPr>
            <a:spLocks noGrp="1"/>
          </p:cNvSpPr>
          <p:nvPr>
            <p:ph type="title"/>
          </p:nvPr>
        </p:nvSpPr>
        <p:spPr/>
        <p:txBody>
          <a:bodyPr>
            <a:normAutofit/>
          </a:bodyPr>
          <a:lstStyle/>
          <a:p>
            <a:r>
              <a:rPr lang="en-US" sz="2800" b="1" dirty="0"/>
              <a:t>Empowering Windows Users: Activating SSH via Command Prompt</a:t>
            </a:r>
            <a:endParaRPr lang="en-CA" sz="2800" b="1" dirty="0"/>
          </a:p>
        </p:txBody>
      </p:sp>
      <p:sp>
        <p:nvSpPr>
          <p:cNvPr id="3" name="Content Placeholder 2">
            <a:extLst>
              <a:ext uri="{FF2B5EF4-FFF2-40B4-BE49-F238E27FC236}">
                <a16:creationId xmlns:a16="http://schemas.microsoft.com/office/drawing/2014/main" id="{96F812FA-19A9-75C5-8B51-347FD959826F}"/>
              </a:ext>
            </a:extLst>
          </p:cNvPr>
          <p:cNvSpPr>
            <a:spLocks noGrp="1"/>
          </p:cNvSpPr>
          <p:nvPr>
            <p:ph idx="1"/>
          </p:nvPr>
        </p:nvSpPr>
        <p:spPr/>
        <p:txBody>
          <a:bodyPr>
            <a:normAutofit/>
          </a:bodyPr>
          <a:lstStyle/>
          <a:p>
            <a:r>
              <a:rPr lang="en-US" dirty="0"/>
              <a:t> Begin by searching for "</a:t>
            </a:r>
            <a:r>
              <a:rPr lang="en-US" dirty="0" err="1"/>
              <a:t>cmd</a:t>
            </a:r>
            <a:r>
              <a:rPr lang="en-US" dirty="0"/>
              <a:t>" in the search bar and launching Command Prompt.</a:t>
            </a:r>
          </a:p>
          <a:p>
            <a:r>
              <a:rPr lang="en-US" dirty="0"/>
              <a:t>Pay attention to the directory path displayed, typically starting with "C:\Users\User&gt;". This is where the SSH folder will be generated.</a:t>
            </a:r>
          </a:p>
          <a:p>
            <a:r>
              <a:rPr lang="en-US" dirty="0"/>
              <a:t>Enter the following command: "ssh-keygen -t </a:t>
            </a:r>
            <a:r>
              <a:rPr lang="en-US" dirty="0" err="1"/>
              <a:t>rsa</a:t>
            </a:r>
            <a:r>
              <a:rPr lang="en-US" dirty="0"/>
              <a:t> -b 4096 -C 'your_email@example.com'". Make sure to replace 'your_email@example.com' with the email address associated with your GitHub account, as this will be used to generate the SSH key pair.</a:t>
            </a:r>
            <a:endParaRPr lang="en-CA" dirty="0"/>
          </a:p>
        </p:txBody>
      </p:sp>
    </p:spTree>
    <p:extLst>
      <p:ext uri="{BB962C8B-B14F-4D97-AF65-F5344CB8AC3E}">
        <p14:creationId xmlns:p14="http://schemas.microsoft.com/office/powerpoint/2010/main" val="3184055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6A584-21FA-15FB-DC22-3918174A0029}"/>
              </a:ext>
            </a:extLst>
          </p:cNvPr>
          <p:cNvSpPr>
            <a:spLocks noGrp="1"/>
          </p:cNvSpPr>
          <p:nvPr>
            <p:ph type="title"/>
          </p:nvPr>
        </p:nvSpPr>
        <p:spPr/>
        <p:txBody>
          <a:bodyPr>
            <a:normAutofit/>
          </a:bodyPr>
          <a:lstStyle/>
          <a:p>
            <a:r>
              <a:rPr lang="en-US" sz="2800" b="1" dirty="0"/>
              <a:t>Empowering Windows Users: Activating SSH via Command Prompt</a:t>
            </a:r>
            <a:endParaRPr lang="en-CA" sz="2800" dirty="0"/>
          </a:p>
        </p:txBody>
      </p:sp>
      <p:pic>
        <p:nvPicPr>
          <p:cNvPr id="6" name="Content Placeholder 5" descr="A screenshot of a computer&#10;&#10;Description automatically generated">
            <a:extLst>
              <a:ext uri="{FF2B5EF4-FFF2-40B4-BE49-F238E27FC236}">
                <a16:creationId xmlns:a16="http://schemas.microsoft.com/office/drawing/2014/main" id="{96B31381-9A5B-89C2-3F35-90E0031806C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142842"/>
            <a:ext cx="5181600" cy="3716903"/>
          </a:xfrm>
        </p:spPr>
      </p:pic>
      <p:pic>
        <p:nvPicPr>
          <p:cNvPr id="8" name="Content Placeholder 7" descr="A screenshot of a computer&#10;&#10;Description automatically generated">
            <a:extLst>
              <a:ext uri="{FF2B5EF4-FFF2-40B4-BE49-F238E27FC236}">
                <a16:creationId xmlns:a16="http://schemas.microsoft.com/office/drawing/2014/main" id="{C11DFC87-FE2C-9995-368C-8975ACCEB8F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142841"/>
            <a:ext cx="5181600" cy="3716903"/>
          </a:xfrm>
        </p:spPr>
      </p:pic>
    </p:spTree>
    <p:extLst>
      <p:ext uri="{BB962C8B-B14F-4D97-AF65-F5344CB8AC3E}">
        <p14:creationId xmlns:p14="http://schemas.microsoft.com/office/powerpoint/2010/main" val="37511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1408B8-F602-42FF-168A-61883ACBCEBC}"/>
              </a:ext>
            </a:extLst>
          </p:cNvPr>
          <p:cNvSpPr>
            <a:spLocks noGrp="1"/>
          </p:cNvSpPr>
          <p:nvPr>
            <p:ph type="title"/>
          </p:nvPr>
        </p:nvSpPr>
        <p:spPr/>
        <p:txBody>
          <a:bodyPr>
            <a:normAutofit/>
          </a:bodyPr>
          <a:lstStyle/>
          <a:p>
            <a:r>
              <a:rPr lang="en-US" sz="2800" b="1" dirty="0"/>
              <a:t>Empowering Windows Users: Activating SSH via Command Prompt</a:t>
            </a:r>
            <a:endParaRPr lang="en-CA" sz="2800" dirty="0"/>
          </a:p>
        </p:txBody>
      </p:sp>
      <p:sp>
        <p:nvSpPr>
          <p:cNvPr id="6" name="Content Placeholder 5">
            <a:extLst>
              <a:ext uri="{FF2B5EF4-FFF2-40B4-BE49-F238E27FC236}">
                <a16:creationId xmlns:a16="http://schemas.microsoft.com/office/drawing/2014/main" id="{C8AEF734-31A3-3EEC-C57A-046B4D3B35E3}"/>
              </a:ext>
            </a:extLst>
          </p:cNvPr>
          <p:cNvSpPr>
            <a:spLocks noGrp="1"/>
          </p:cNvSpPr>
          <p:nvPr>
            <p:ph idx="1"/>
          </p:nvPr>
        </p:nvSpPr>
        <p:spPr/>
        <p:txBody>
          <a:bodyPr/>
          <a:lstStyle/>
          <a:p>
            <a:r>
              <a:rPr lang="en-US" dirty="0"/>
              <a:t>When you input the command: "ssh-keygen -t </a:t>
            </a:r>
            <a:r>
              <a:rPr lang="en-US" dirty="0" err="1"/>
              <a:t>rsa</a:t>
            </a:r>
            <a:r>
              <a:rPr lang="en-US" dirty="0"/>
              <a:t> -b 4096 -C 'your_email@example.com'", proceed by pressing the Enter key. If any message appears, simply press Enter without providing any additional input. Eventually, you'll see the fingerprint displayed.</a:t>
            </a:r>
            <a:endParaRPr lang="en-CA" dirty="0"/>
          </a:p>
        </p:txBody>
      </p:sp>
    </p:spTree>
    <p:extLst>
      <p:ext uri="{BB962C8B-B14F-4D97-AF65-F5344CB8AC3E}">
        <p14:creationId xmlns:p14="http://schemas.microsoft.com/office/powerpoint/2010/main" val="1677397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89E924-2388-990F-E23A-D6AA46850682}"/>
              </a:ext>
            </a:extLst>
          </p:cNvPr>
          <p:cNvSpPr>
            <a:spLocks noGrp="1"/>
          </p:cNvSpPr>
          <p:nvPr>
            <p:ph type="title"/>
          </p:nvPr>
        </p:nvSpPr>
        <p:spPr/>
        <p:txBody>
          <a:bodyPr>
            <a:normAutofit/>
          </a:bodyPr>
          <a:lstStyle/>
          <a:p>
            <a:r>
              <a:rPr lang="en-US" sz="2800" b="1" dirty="0"/>
              <a:t>Empowering Windows Users: Activating SSH via Command Prompt</a:t>
            </a:r>
            <a:endParaRPr lang="en-CA" sz="2800" dirty="0"/>
          </a:p>
        </p:txBody>
      </p:sp>
      <p:pic>
        <p:nvPicPr>
          <p:cNvPr id="9" name="Content Placeholder 8" descr="A screenshot of a computer program&#10;&#10;Description automatically generated">
            <a:extLst>
              <a:ext uri="{FF2B5EF4-FFF2-40B4-BE49-F238E27FC236}">
                <a16:creationId xmlns:a16="http://schemas.microsoft.com/office/drawing/2014/main" id="{9CCB1CDF-709D-ACAF-0927-6FC0F7D41C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4741" y="1825625"/>
            <a:ext cx="7822518" cy="4351338"/>
          </a:xfrm>
        </p:spPr>
      </p:pic>
    </p:spTree>
    <p:extLst>
      <p:ext uri="{BB962C8B-B14F-4D97-AF65-F5344CB8AC3E}">
        <p14:creationId xmlns:p14="http://schemas.microsoft.com/office/powerpoint/2010/main" val="2328549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FDBED-9710-E9E0-0009-680B40D6990E}"/>
              </a:ext>
            </a:extLst>
          </p:cNvPr>
          <p:cNvSpPr>
            <a:spLocks noGrp="1"/>
          </p:cNvSpPr>
          <p:nvPr>
            <p:ph type="title"/>
          </p:nvPr>
        </p:nvSpPr>
        <p:spPr/>
        <p:txBody>
          <a:bodyPr>
            <a:normAutofit/>
          </a:bodyPr>
          <a:lstStyle/>
          <a:p>
            <a:r>
              <a:rPr lang="en-US" sz="2000" dirty="0"/>
              <a:t>Next, navigate to the directory "C:\Users\User\" and locate the ".ssh" folder. Upon opening this folder, you'll find the "id_rsa.pub" file. Open a plain text editor such as Notepad, then drag the "id_rsa.pub" file into the text editor window. This allows you to view your SSH key generated by the keygen process.</a:t>
            </a:r>
            <a:br>
              <a:rPr lang="en-CA" sz="2000" dirty="0"/>
            </a:br>
            <a:endParaRPr lang="en-CA" sz="2000" dirty="0"/>
          </a:p>
        </p:txBody>
      </p:sp>
      <p:pic>
        <p:nvPicPr>
          <p:cNvPr id="6" name="Content Placeholder 5" descr="A screenshot of a computer&#10;&#10;Description automatically generated">
            <a:extLst>
              <a:ext uri="{FF2B5EF4-FFF2-40B4-BE49-F238E27FC236}">
                <a16:creationId xmlns:a16="http://schemas.microsoft.com/office/drawing/2014/main" id="{2F883417-059C-BF4A-0EE1-B8F8656D2E8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848937"/>
            <a:ext cx="5181600" cy="4304714"/>
          </a:xfrm>
        </p:spPr>
      </p:pic>
      <p:pic>
        <p:nvPicPr>
          <p:cNvPr id="8" name="Content Placeholder 7" descr="A computer screen shot of a computer screen&#10;&#10;Description automatically generated">
            <a:extLst>
              <a:ext uri="{FF2B5EF4-FFF2-40B4-BE49-F238E27FC236}">
                <a16:creationId xmlns:a16="http://schemas.microsoft.com/office/drawing/2014/main" id="{CC9EE4D4-C78A-D171-ABD2-1EE2A165B70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20690" y="1825625"/>
            <a:ext cx="5084619" cy="4351338"/>
          </a:xfrm>
        </p:spPr>
      </p:pic>
    </p:spTree>
    <p:extLst>
      <p:ext uri="{BB962C8B-B14F-4D97-AF65-F5344CB8AC3E}">
        <p14:creationId xmlns:p14="http://schemas.microsoft.com/office/powerpoint/2010/main" val="2661078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959D30-0AF4-27C4-8266-3E1A1208F9AE}"/>
              </a:ext>
            </a:extLst>
          </p:cNvPr>
          <p:cNvSpPr>
            <a:spLocks noGrp="1"/>
          </p:cNvSpPr>
          <p:nvPr>
            <p:ph type="title"/>
          </p:nvPr>
        </p:nvSpPr>
        <p:spPr/>
        <p:txBody>
          <a:bodyPr/>
          <a:lstStyle/>
          <a:p>
            <a:r>
              <a:rPr lang="en-CA" dirty="0"/>
              <a:t>ssh-</a:t>
            </a:r>
            <a:r>
              <a:rPr lang="en-CA" dirty="0" err="1"/>
              <a:t>rsa</a:t>
            </a:r>
            <a:r>
              <a:rPr lang="en-CA" dirty="0"/>
              <a:t>…</a:t>
            </a:r>
          </a:p>
        </p:txBody>
      </p:sp>
      <p:pic>
        <p:nvPicPr>
          <p:cNvPr id="8" name="Content Placeholder 7" descr="A screenshot of a computer&#10;&#10;Description automatically generated">
            <a:extLst>
              <a:ext uri="{FF2B5EF4-FFF2-40B4-BE49-F238E27FC236}">
                <a16:creationId xmlns:a16="http://schemas.microsoft.com/office/drawing/2014/main" id="{5BE07089-0935-0F48-C57A-A0226E2867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6018" y="1825625"/>
            <a:ext cx="6659964" cy="4351338"/>
          </a:xfrm>
        </p:spPr>
      </p:pic>
    </p:spTree>
    <p:extLst>
      <p:ext uri="{BB962C8B-B14F-4D97-AF65-F5344CB8AC3E}">
        <p14:creationId xmlns:p14="http://schemas.microsoft.com/office/powerpoint/2010/main" val="854064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191</TotalTime>
  <Words>1200</Words>
  <Application>Microsoft Office PowerPoint</Application>
  <PresentationFormat>Widescreen</PresentationFormat>
  <Paragraphs>45</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Aptos</vt:lpstr>
      <vt:lpstr>Aptos Display</vt:lpstr>
      <vt:lpstr>Arial</vt:lpstr>
      <vt:lpstr>Office Theme</vt:lpstr>
      <vt:lpstr>Streamlining GitHub Setup: Harnessing SSH Keys for Effortless Git Cloning</vt:lpstr>
      <vt:lpstr>Demystifying SSH: Secure, Efficient, and Essential</vt:lpstr>
      <vt:lpstr>Unlocking Collaboration: The Power of Git Clone in Version Control</vt:lpstr>
      <vt:lpstr>Empowering Windows Users: Activating SSH via Command Prompt</vt:lpstr>
      <vt:lpstr>Empowering Windows Users: Activating SSH via Command Prompt</vt:lpstr>
      <vt:lpstr>Empowering Windows Users: Activating SSH via Command Prompt</vt:lpstr>
      <vt:lpstr>Empowering Windows Users: Activating SSH via Command Prompt</vt:lpstr>
      <vt:lpstr>Next, navigate to the directory "C:\Users\User\" and locate the ".ssh" folder. Upon opening this folder, you'll find the "id_rsa.pub" file. Open a plain text editor such as Notepad, then drag the "id_rsa.pub" file into the text editor window. This allows you to view your SSH key generated by the keygen process. </vt:lpstr>
      <vt:lpstr>ssh-rsa…</vt:lpstr>
      <vt:lpstr>We'll now copy the SSH RSA key and insert it into GitHub. Head to GitHub's settings, found in the 'SSH and GPG key' section under the 'Access' menu. Click 'New SSH key'. Adding a title is optional. Paste the copied key into the provided window, and finally, hit 'Add SSH key' to finish.</vt:lpstr>
      <vt:lpstr>ssh-rsa</vt:lpstr>
      <vt:lpstr>ssh-rsa</vt:lpstr>
      <vt:lpstr>Setting Up Your Repository on GitHub: Creating and Cloning</vt:lpstr>
      <vt:lpstr>Setting Up Your Repository on GitHub: Creating and Cloning</vt:lpstr>
      <vt:lpstr>Setting Up Your Repository on GitHub: Creating and Cloning</vt:lpstr>
      <vt:lpstr>Setting Up Your Repository on GitHub: Creating and Cloning</vt:lpstr>
      <vt:lpstr>Setting Up Your Repository on GitHub: Creating and Cloning</vt:lpstr>
      <vt:lpstr>Setting Up Your Repository on GitHub: Creating and Cloning</vt:lpstr>
      <vt:lpstr>Streamlining Project Uploads: Cloning a Repository for File Organization</vt:lpstr>
      <vt:lpstr>Streamlining Project Uploads: Cloning a Repository for File Organization</vt:lpstr>
      <vt:lpstr>Streamlining Project Uploads: Cloning a Repository for File Organization</vt:lpstr>
      <vt:lpstr>Streamlining Project Uploads: Cloning a Repository for File Organization</vt:lpstr>
      <vt:lpstr>Streamlining Project Uploads: Cloning a Repository for File Organization</vt:lpstr>
      <vt:lpstr>Streamlining Project Uploads: Cloning a Repository for File Organization</vt:lpstr>
      <vt:lpstr>Streamlining Project Uploads: Cloning a Repository for File Organization</vt:lpstr>
      <vt:lpstr>Amirhossein Hamedanizad</vt:lpstr>
      <vt:lpstr>      Thank you for joining us today! If you have any questions or need further assistance, please feel free to reach out to me on LinkedIn. I'm here to help! Happy coding!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Streamlining GitHub Setup: Harnessing SSH Keys for Effortless Git Cloning</dc:title>
  <dc:creator>Amir Hossein</dc:creator>
  <cp:lastModifiedBy>Amir Hossein</cp:lastModifiedBy>
  <cp:revision>8</cp:revision>
  <dcterms:created xsi:type="dcterms:W3CDTF">2024-05-15T02:21:38Z</dcterms:created>
  <dcterms:modified xsi:type="dcterms:W3CDTF">2024-05-15T05:33:29Z</dcterms:modified>
</cp:coreProperties>
</file>